
<file path=[Content_Types].xml><?xml version="1.0" encoding="utf-8"?>
<Types xmlns="http://schemas.openxmlformats.org/package/2006/content-types">
  <Default Extension="vml" ContentType="application/vnd.openxmlformats-officedocument.vmlDrawing"/>
  <Default Extension="xlsx" ContentType="application/vnd.openxmlformats-officedocument.spreadsheetml.sheet"/>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style1.xml" ContentType="application/vnd.ms-office.chartstyle+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80"/>
  </p:handoutMasterIdLst>
  <p:sldIdLst>
    <p:sldId id="279" r:id="rId3"/>
    <p:sldId id="579" r:id="rId5"/>
    <p:sldId id="761" r:id="rId6"/>
    <p:sldId id="762" r:id="rId7"/>
    <p:sldId id="596" r:id="rId8"/>
    <p:sldId id="871" r:id="rId9"/>
    <p:sldId id="891" r:id="rId10"/>
    <p:sldId id="948" r:id="rId11"/>
    <p:sldId id="949" r:id="rId12"/>
    <p:sldId id="950" r:id="rId13"/>
    <p:sldId id="951" r:id="rId14"/>
    <p:sldId id="952" r:id="rId15"/>
    <p:sldId id="654" r:id="rId16"/>
    <p:sldId id="922" r:id="rId17"/>
    <p:sldId id="923" r:id="rId18"/>
    <p:sldId id="924" r:id="rId19"/>
    <p:sldId id="925" r:id="rId20"/>
    <p:sldId id="926" r:id="rId21"/>
    <p:sldId id="927" r:id="rId22"/>
    <p:sldId id="928" r:id="rId23"/>
    <p:sldId id="929" r:id="rId24"/>
    <p:sldId id="881" r:id="rId25"/>
    <p:sldId id="806" r:id="rId26"/>
    <p:sldId id="839" r:id="rId27"/>
    <p:sldId id="781" r:id="rId28"/>
    <p:sldId id="816" r:id="rId29"/>
    <p:sldId id="915" r:id="rId30"/>
    <p:sldId id="916" r:id="rId31"/>
    <p:sldId id="842" r:id="rId32"/>
    <p:sldId id="931" r:id="rId33"/>
    <p:sldId id="822" r:id="rId34"/>
    <p:sldId id="823" r:id="rId35"/>
    <p:sldId id="824" r:id="rId36"/>
    <p:sldId id="838" r:id="rId37"/>
    <p:sldId id="899" r:id="rId38"/>
    <p:sldId id="913" r:id="rId39"/>
    <p:sldId id="825" r:id="rId40"/>
    <p:sldId id="840" r:id="rId41"/>
    <p:sldId id="841" r:id="rId42"/>
    <p:sldId id="829" r:id="rId43"/>
    <p:sldId id="830" r:id="rId44"/>
    <p:sldId id="831" r:id="rId45"/>
    <p:sldId id="832" r:id="rId46"/>
    <p:sldId id="833" r:id="rId47"/>
    <p:sldId id="834" r:id="rId48"/>
    <p:sldId id="835" r:id="rId49"/>
    <p:sldId id="836" r:id="rId50"/>
    <p:sldId id="837" r:id="rId51"/>
    <p:sldId id="959" r:id="rId52"/>
    <p:sldId id="960" r:id="rId53"/>
    <p:sldId id="961" r:id="rId54"/>
    <p:sldId id="933" r:id="rId55"/>
    <p:sldId id="934" r:id="rId56"/>
    <p:sldId id="843" r:id="rId57"/>
    <p:sldId id="937" r:id="rId58"/>
    <p:sldId id="938" r:id="rId59"/>
    <p:sldId id="845" r:id="rId60"/>
    <p:sldId id="846" r:id="rId61"/>
    <p:sldId id="847" r:id="rId62"/>
    <p:sldId id="855" r:id="rId63"/>
    <p:sldId id="962" r:id="rId64"/>
    <p:sldId id="848" r:id="rId65"/>
    <p:sldId id="780" r:id="rId66"/>
    <p:sldId id="850" r:id="rId67"/>
    <p:sldId id="851" r:id="rId68"/>
    <p:sldId id="893" r:id="rId69"/>
    <p:sldId id="853" r:id="rId70"/>
    <p:sldId id="782" r:id="rId71"/>
    <p:sldId id="854" r:id="rId72"/>
    <p:sldId id="867" r:id="rId73"/>
    <p:sldId id="908" r:id="rId74"/>
    <p:sldId id="868" r:id="rId75"/>
    <p:sldId id="869" r:id="rId76"/>
    <p:sldId id="943" r:id="rId77"/>
    <p:sldId id="944" r:id="rId78"/>
    <p:sldId id="650" r:id="rId79"/>
  </p:sldIdLst>
  <p:sldSz cx="12192000" cy="6858000"/>
  <p:notesSz cx="6858000" cy="9144000"/>
  <p:defaultTextStyle>
    <a:defPPr>
      <a:defRPr lang="en-US"/>
    </a:defPPr>
    <a:lvl1pPr marL="0" algn="l" defTabSz="1828165" rtl="0" eaLnBrk="1" latinLnBrk="0" hangingPunct="1">
      <a:defRPr sz="3600" kern="1200">
        <a:solidFill>
          <a:schemeClr val="tx1"/>
        </a:solidFill>
        <a:latin typeface="+mn-lt"/>
        <a:ea typeface="+mn-ea"/>
        <a:cs typeface="+mn-cs"/>
      </a:defRPr>
    </a:lvl1pPr>
    <a:lvl2pPr marL="914400" algn="l" defTabSz="1828165" rtl="0" eaLnBrk="1" latinLnBrk="0" hangingPunct="1">
      <a:defRPr sz="3600" kern="1200">
        <a:solidFill>
          <a:schemeClr val="tx1"/>
        </a:solidFill>
        <a:latin typeface="+mn-lt"/>
        <a:ea typeface="+mn-ea"/>
        <a:cs typeface="+mn-cs"/>
      </a:defRPr>
    </a:lvl2pPr>
    <a:lvl3pPr marL="1828165" algn="l" defTabSz="1828165" rtl="0" eaLnBrk="1" latinLnBrk="0" hangingPunct="1">
      <a:defRPr sz="3600" kern="1200">
        <a:solidFill>
          <a:schemeClr val="tx1"/>
        </a:solidFill>
        <a:latin typeface="+mn-lt"/>
        <a:ea typeface="+mn-ea"/>
        <a:cs typeface="+mn-cs"/>
      </a:defRPr>
    </a:lvl3pPr>
    <a:lvl4pPr marL="2742565" algn="l" defTabSz="1828165" rtl="0" eaLnBrk="1" latinLnBrk="0" hangingPunct="1">
      <a:defRPr sz="3600" kern="1200">
        <a:solidFill>
          <a:schemeClr val="tx1"/>
        </a:solidFill>
        <a:latin typeface="+mn-lt"/>
        <a:ea typeface="+mn-ea"/>
        <a:cs typeface="+mn-cs"/>
      </a:defRPr>
    </a:lvl4pPr>
    <a:lvl5pPr marL="3656965" algn="l" defTabSz="1828165" rtl="0" eaLnBrk="1" latinLnBrk="0" hangingPunct="1">
      <a:defRPr sz="3600" kern="1200">
        <a:solidFill>
          <a:schemeClr val="tx1"/>
        </a:solidFill>
        <a:latin typeface="+mn-lt"/>
        <a:ea typeface="+mn-ea"/>
        <a:cs typeface="+mn-cs"/>
      </a:defRPr>
    </a:lvl5pPr>
    <a:lvl6pPr marL="4571365" algn="l" defTabSz="1828165" rtl="0" eaLnBrk="1" latinLnBrk="0" hangingPunct="1">
      <a:defRPr sz="3600" kern="1200">
        <a:solidFill>
          <a:schemeClr val="tx1"/>
        </a:solidFill>
        <a:latin typeface="+mn-lt"/>
        <a:ea typeface="+mn-ea"/>
        <a:cs typeface="+mn-cs"/>
      </a:defRPr>
    </a:lvl6pPr>
    <a:lvl7pPr marL="5485130" algn="l" defTabSz="1828165" rtl="0" eaLnBrk="1" latinLnBrk="0" hangingPunct="1">
      <a:defRPr sz="3600" kern="1200">
        <a:solidFill>
          <a:schemeClr val="tx1"/>
        </a:solidFill>
        <a:latin typeface="+mn-lt"/>
        <a:ea typeface="+mn-ea"/>
        <a:cs typeface="+mn-cs"/>
      </a:defRPr>
    </a:lvl7pPr>
    <a:lvl8pPr marL="6399530" algn="l" defTabSz="1828165" rtl="0" eaLnBrk="1" latinLnBrk="0" hangingPunct="1">
      <a:defRPr sz="3600" kern="1200">
        <a:solidFill>
          <a:schemeClr val="tx1"/>
        </a:solidFill>
        <a:latin typeface="+mn-lt"/>
        <a:ea typeface="+mn-ea"/>
        <a:cs typeface="+mn-cs"/>
      </a:defRPr>
    </a:lvl8pPr>
    <a:lvl9pPr marL="7313930" algn="l" defTabSz="1828165" rtl="0" eaLnBrk="1" latinLnBrk="0" hangingPunct="1">
      <a:defRPr sz="36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A7654FC1-614B-49FF-84EE-615713FBE399}">
          <p14:sldIdLst>
            <p14:sldId id="279"/>
          </p14:sldIdLst>
        </p14:section>
        <p14:section name="公司介绍" id="{612F6E6B-DFC9-4A2F-BA30-D843335FC295}">
          <p14:sldIdLst>
            <p14:sldId id="579"/>
            <p14:sldId id="761"/>
            <p14:sldId id="762"/>
            <p14:sldId id="596"/>
            <p14:sldId id="871"/>
            <p14:sldId id="891"/>
            <p14:sldId id="948"/>
            <p14:sldId id="949"/>
            <p14:sldId id="950"/>
            <p14:sldId id="951"/>
            <p14:sldId id="952"/>
          </p14:sldIdLst>
        </p14:section>
        <p14:section name="背景说明" id="{F6A05737-E7B6-4F3D-BFC6-1D89ED1B6916}">
          <p14:sldIdLst>
            <p14:sldId id="654"/>
            <p14:sldId id="922"/>
            <p14:sldId id="923"/>
            <p14:sldId id="924"/>
            <p14:sldId id="925"/>
            <p14:sldId id="926"/>
            <p14:sldId id="927"/>
            <p14:sldId id="928"/>
            <p14:sldId id="929"/>
          </p14:sldIdLst>
        </p14:section>
        <p14:section name="整体解决方案" id="{E32DB052-E8B7-4794-AB42-CF2F3C80E6BD}">
          <p14:sldIdLst>
            <p14:sldId id="881"/>
            <p14:sldId id="806"/>
            <p14:sldId id="839"/>
            <p14:sldId id="781"/>
            <p14:sldId id="816"/>
            <p14:sldId id="915"/>
            <p14:sldId id="916"/>
            <p14:sldId id="931"/>
            <p14:sldId id="822"/>
            <p14:sldId id="823"/>
            <p14:sldId id="824"/>
            <p14:sldId id="838"/>
            <p14:sldId id="899"/>
            <p14:sldId id="913"/>
            <p14:sldId id="825"/>
            <p14:sldId id="840"/>
            <p14:sldId id="841"/>
            <p14:sldId id="829"/>
            <p14:sldId id="830"/>
            <p14:sldId id="831"/>
            <p14:sldId id="832"/>
            <p14:sldId id="833"/>
            <p14:sldId id="834"/>
            <p14:sldId id="835"/>
            <p14:sldId id="836"/>
            <p14:sldId id="837"/>
            <p14:sldId id="959"/>
            <p14:sldId id="960"/>
            <p14:sldId id="961"/>
            <p14:sldId id="933"/>
            <p14:sldId id="934"/>
            <p14:sldId id="843"/>
            <p14:sldId id="937"/>
            <p14:sldId id="938"/>
            <p14:sldId id="845"/>
            <p14:sldId id="846"/>
            <p14:sldId id="847"/>
            <p14:sldId id="855"/>
            <p14:sldId id="962"/>
            <p14:sldId id="848"/>
            <p14:sldId id="780"/>
            <p14:sldId id="850"/>
            <p14:sldId id="851"/>
            <p14:sldId id="893"/>
            <p14:sldId id="853"/>
            <p14:sldId id="782"/>
            <p14:sldId id="854"/>
            <p14:sldId id="867"/>
            <p14:sldId id="908"/>
            <p14:sldId id="868"/>
            <p14:sldId id="869"/>
            <p14:sldId id="943"/>
            <p14:sldId id="944"/>
            <p14:sldId id="842"/>
          </p14:sldIdLst>
        </p14:section>
        <p14:section name="发展与转型" id="{7A450396-2190-4F1D-93F9-B1A65D508921}">
          <p14:sldIdLst>
            <p14:sldId id="650"/>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ed XU" initials="RX"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7E7"/>
    <a:srgbClr val="4472C4"/>
    <a:srgbClr val="7BB656"/>
    <a:srgbClr val="2F5597"/>
    <a:srgbClr val="4472C7"/>
    <a:srgbClr val="5B9BD5"/>
    <a:srgbClr val="333333"/>
    <a:srgbClr val="00B19B"/>
    <a:srgbClr val="007AF0"/>
    <a:srgbClr val="F9C4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81" autoAdjust="0"/>
    <p:restoredTop sz="94414" autoAdjust="0"/>
  </p:normalViewPr>
  <p:slideViewPr>
    <p:cSldViewPr snapToGrid="0" snapToObjects="1">
      <p:cViewPr varScale="1">
        <p:scale>
          <a:sx n="108" d="100"/>
          <a:sy n="108" d="100"/>
        </p:scale>
        <p:origin x="642" y="96"/>
      </p:cViewPr>
      <p:guideLst>
        <p:guide orient="horz" pos="278"/>
        <p:guide orient="horz" pos="799"/>
        <p:guide pos="6834"/>
        <p:guide pos="4112"/>
        <p:guide pos="665"/>
      </p:guideLst>
    </p:cSldViewPr>
  </p:slideViewPr>
  <p:outlineViewPr>
    <p:cViewPr>
      <p:scale>
        <a:sx n="33" d="100"/>
        <a:sy n="33" d="100"/>
      </p:scale>
      <p:origin x="0" y="-5472"/>
    </p:cViewPr>
  </p:outlineViewPr>
  <p:notesTextViewPr>
    <p:cViewPr>
      <p:scale>
        <a:sx n="150" d="100"/>
        <a:sy n="150" d="100"/>
      </p:scale>
      <p:origin x="0" y="0"/>
    </p:cViewPr>
  </p:notesTextViewPr>
  <p:sorterViewPr>
    <p:cViewPr varScale="1">
      <p:scale>
        <a:sx n="1" d="1"/>
        <a:sy n="1" d="1"/>
      </p:scale>
      <p:origin x="0" y="0"/>
    </p:cViewPr>
  </p:sorterViewPr>
  <p:notesViewPr>
    <p:cSldViewPr snapToGrid="0">
      <p:cViewPr varScale="1">
        <p:scale>
          <a:sx n="57" d="100"/>
          <a:sy n="57" d="100"/>
        </p:scale>
        <p:origin x="2832" y="6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4" Type="http://schemas.openxmlformats.org/officeDocument/2006/relationships/commentAuthors" Target="commentAuthors.xml"/><Relationship Id="rId83" Type="http://schemas.openxmlformats.org/officeDocument/2006/relationships/tableStyles" Target="tableStyles.xml"/><Relationship Id="rId82" Type="http://schemas.openxmlformats.org/officeDocument/2006/relationships/viewProps" Target="viewProps.xml"/><Relationship Id="rId81" Type="http://schemas.openxmlformats.org/officeDocument/2006/relationships/presProps" Target="presProps.xml"/><Relationship Id="rId80" Type="http://schemas.openxmlformats.org/officeDocument/2006/relationships/handoutMaster" Target="handoutMasters/handoutMaster1.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29233;&#21152;&#23494;\&#38144;&#21806;\WEEKLY%20REVIEW\2015&#24180;&#37325;&#28857;&#39033;&#30446;-2015-12&#26376;28&#26085;.xlsx" TargetMode="External"/></Relationships>
</file>

<file path=ppt/charts/_rels/chart2.xml.rels><?xml version="1.0" encoding="UTF-8" standalone="yes"?>
<Relationships xmlns="http://schemas.openxmlformats.org/package/2006/relationships"><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786040537268597"/>
          <c:y val="0.114682315722049"/>
          <c:w val="0.67104044634597"/>
          <c:h val="0.814251966877532"/>
        </c:manualLayout>
      </c:layout>
      <c:pieChart>
        <c:varyColors val="1"/>
        <c:ser>
          <c:idx val="0"/>
          <c:order val="0"/>
          <c:spPr/>
          <c:explosion val="25"/>
          <c:dPt>
            <c:idx val="0"/>
            <c:bubble3D val="0"/>
            <c:explosion val="17"/>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Pt>
            <c:idx val="5"/>
            <c:bubble3D val="0"/>
            <c:spPr>
              <a:solidFill>
                <a:schemeClr val="accent6"/>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Lbls>
            <c:dLbl>
              <c:idx val="0"/>
              <c:layout>
                <c:manualLayout>
                  <c:x val="-0.22228123328907"/>
                  <c:y val="-0.29518876333964"/>
                </c:manualLayout>
              </c:layout>
              <c:tx>
                <c:rich>
                  <a:bodyPr rot="0" spcFirstLastPara="1" vertOverflow="ellipsis" vert="horz" wrap="square" lIns="38100" tIns="19050" rIns="38100" bIns="19050" anchor="ctr" anchorCtr="1"/>
                  <a:lstStyle/>
                  <a:p>
                    <a:fld id="{1682b012-4d9f-4b14-80f9-36c8a33f2cd5}" type="CATEGORYNAME">
                      <a:t>[CATEGORY NAME]</a:t>
                    </a:fld>
                    <a:r>
                      <a:t>,</a:t>
                    </a:r>
                    <a:fld id="{bdeaa230-a717-4168-ba55-07ec12c38ce9}" type="VALUE">
                      <a:t>[VALUE]</a:t>
                    </a:fld>
                    <a:endParaRPr lang="zh-CN" altLang="en-US" sz="1600" b="1" i="0" u="none" strike="noStrike" baseline="0">
                      <a:effectLst/>
                      <a:latin typeface="Arial" panose="020B0604020202020204" pitchFamily="34" charset="0"/>
                      <a:ea typeface="Arial" panose="020B0604020202020204" pitchFamily="34" charset="0"/>
                      <a:cs typeface="+mn-ea"/>
                    </a:endParaRPr>
                  </a:p>
                </c:rich>
              </c:tx>
              <c:numFmt formatCode="General" sourceLinked="1"/>
              <c:spPr>
                <a:noFill/>
                <a:ln>
                  <a:noFill/>
                </a:ln>
                <a:effectLst/>
              </c:spPr>
              <c:txPr>
                <a:bodyPr rot="0" spcFirstLastPara="1" vertOverflow="ellipsis" vert="horz" wrap="square" lIns="38100" tIns="19050" rIns="38100" bIns="19050" anchor="ctr" anchorCtr="1"/>
                <a:lstStyle/>
                <a:p>
                  <a:pPr>
                    <a:defRPr lang="zh-CN" sz="1600" b="1" i="0" u="none" strike="noStrike" kern="1200" spc="0" baseline="0">
                      <a:solidFill>
                        <a:schemeClr val="accent1"/>
                      </a:solidFill>
                      <a:effectLst/>
                      <a:latin typeface="微软雅黑" panose="020B0503020204020204" pitchFamily="34" charset="-122"/>
                      <a:ea typeface="微软雅黑" panose="020B0503020204020204" pitchFamily="34" charset="-122"/>
                      <a:cs typeface="+mn-cs"/>
                    </a:defRPr>
                  </a:pPr>
                </a:p>
              </c:txPr>
              <c:dLblPos val="bestFit"/>
              <c:showLegendKey val="0"/>
              <c:showVal val="1"/>
              <c:showCatName val="1"/>
              <c:showSerName val="0"/>
              <c:showPercent val="0"/>
              <c:showBubbleSize val="0"/>
              <c:extLst>
                <c:ext xmlns:c15="http://schemas.microsoft.com/office/drawing/2012/chart" uri="{CE6537A1-D6FC-4f65-9D91-7224C49458BB}">
                  <c15:layout/>
                </c:ext>
              </c:extLst>
            </c:dLbl>
            <c:dLbl>
              <c:idx val="1"/>
              <c:layout/>
              <c:numFmt formatCode="General" sourceLinked="1"/>
              <c:spPr>
                <a:noFill/>
                <a:ln>
                  <a:noFill/>
                </a:ln>
                <a:effectLst/>
              </c:spPr>
              <c:txPr>
                <a:bodyPr rot="0" spcFirstLastPara="1" vertOverflow="ellipsis" vert="horz" wrap="square" lIns="38100" tIns="19050" rIns="38100" bIns="19050" anchor="ctr" anchorCtr="1"/>
                <a:lstStyle/>
                <a:p>
                  <a:pPr>
                    <a:defRPr lang="zh-CN" sz="1600" b="1" i="0" u="none" strike="noStrike" kern="1200" spc="0" baseline="0">
                      <a:solidFill>
                        <a:schemeClr val="accent2"/>
                      </a:solidFill>
                      <a:effectLst/>
                      <a:latin typeface="微软雅黑" panose="020B0503020204020204" pitchFamily="34" charset="-122"/>
                      <a:ea typeface="微软雅黑" panose="020B0503020204020204" pitchFamily="34" charset="-122"/>
                      <a:cs typeface="+mn-cs"/>
                    </a:defRPr>
                  </a:pPr>
                </a:p>
              </c:txPr>
              <c:dLblPos val="outEnd"/>
              <c:showLegendKey val="0"/>
              <c:showVal val="1"/>
              <c:showCatName val="1"/>
              <c:showSerName val="0"/>
              <c:showPercent val="0"/>
              <c:showBubbleSize val="0"/>
              <c:extLst>
                <c:ext xmlns:c15="http://schemas.microsoft.com/office/drawing/2012/chart" uri="{CE6537A1-D6FC-4f65-9D91-7224C49458BB}"/>
              </c:extLst>
            </c:dLbl>
            <c:dLbl>
              <c:idx val="2"/>
              <c:layout>
                <c:manualLayout>
                  <c:x val="0"/>
                  <c:y val="-0.0686843428485401"/>
                </c:manualLayout>
              </c:layout>
              <c:numFmt formatCode="General" sourceLinked="1"/>
              <c:spPr>
                <a:noFill/>
                <a:ln>
                  <a:noFill/>
                </a:ln>
                <a:effectLst/>
              </c:spPr>
              <c:txPr>
                <a:bodyPr rot="0" spcFirstLastPara="1" vertOverflow="ellipsis" vert="horz" wrap="square" lIns="38100" tIns="19050" rIns="38100" bIns="19050" anchor="ctr" anchorCtr="1"/>
                <a:lstStyle/>
                <a:p>
                  <a:pPr>
                    <a:defRPr lang="zh-CN" sz="1600" b="1" i="0" u="none" strike="noStrike" kern="1200" spc="0" baseline="0">
                      <a:solidFill>
                        <a:schemeClr val="accent3"/>
                      </a:solidFill>
                      <a:effectLst/>
                      <a:latin typeface="微软雅黑" panose="020B0503020204020204" pitchFamily="34" charset="-122"/>
                      <a:ea typeface="微软雅黑" panose="020B0503020204020204" pitchFamily="34" charset="-122"/>
                      <a:cs typeface="+mn-cs"/>
                    </a:defRPr>
                  </a:pPr>
                </a:p>
              </c:txPr>
              <c:dLblPos val="bestFit"/>
              <c:showLegendKey val="0"/>
              <c:showVal val="1"/>
              <c:showCatName val="1"/>
              <c:showSerName val="0"/>
              <c:showPercent val="0"/>
              <c:showBubbleSize val="0"/>
              <c:extLst>
                <c:ext xmlns:c15="http://schemas.microsoft.com/office/drawing/2012/chart" uri="{CE6537A1-D6FC-4f65-9D91-7224C49458BB}">
                  <c15:layout/>
                </c:ext>
              </c:extLst>
            </c:dLbl>
            <c:dLbl>
              <c:idx val="3"/>
              <c:layout>
                <c:manualLayout>
                  <c:x val="0"/>
                  <c:y val="-0.0156391397795836"/>
                </c:manualLayout>
              </c:layout>
              <c:numFmt formatCode="General" sourceLinked="1"/>
              <c:spPr>
                <a:noFill/>
                <a:ln>
                  <a:noFill/>
                </a:ln>
                <a:effectLst/>
              </c:spPr>
              <c:txPr>
                <a:bodyPr rot="0" spcFirstLastPara="1" vertOverflow="ellipsis" vert="horz" wrap="square" lIns="38100" tIns="19050" rIns="38100" bIns="19050" anchor="ctr" anchorCtr="1"/>
                <a:lstStyle/>
                <a:p>
                  <a:pPr>
                    <a:defRPr lang="zh-CN" sz="1600" b="1" i="0" u="none" strike="noStrike" kern="1200" spc="0" baseline="0">
                      <a:solidFill>
                        <a:schemeClr val="accent4"/>
                      </a:solidFill>
                      <a:effectLst/>
                      <a:latin typeface="微软雅黑" panose="020B0503020204020204" pitchFamily="34" charset="-122"/>
                      <a:ea typeface="微软雅黑" panose="020B0503020204020204" pitchFamily="34" charset="-122"/>
                      <a:cs typeface="+mn-cs"/>
                    </a:defRPr>
                  </a:pPr>
                </a:p>
              </c:txPr>
              <c:dLblPos val="bestFit"/>
              <c:showLegendKey val="0"/>
              <c:showVal val="1"/>
              <c:showCatName val="1"/>
              <c:showSerName val="0"/>
              <c:showPercent val="0"/>
              <c:showBubbleSize val="0"/>
              <c:extLst>
                <c:ext xmlns:c15="http://schemas.microsoft.com/office/drawing/2012/chart" uri="{CE6537A1-D6FC-4f65-9D91-7224C49458BB}">
                  <c15:layout/>
                </c:ext>
              </c:extLst>
            </c:dLbl>
            <c:dLbl>
              <c:idx val="4"/>
              <c:layout/>
              <c:numFmt formatCode="General" sourceLinked="1"/>
              <c:spPr>
                <a:noFill/>
                <a:ln>
                  <a:noFill/>
                </a:ln>
                <a:effectLst/>
              </c:spPr>
              <c:txPr>
                <a:bodyPr rot="0" spcFirstLastPara="1" vertOverflow="ellipsis" vert="horz" wrap="square" lIns="38100" tIns="19050" rIns="38100" bIns="19050" anchor="ctr" anchorCtr="1"/>
                <a:lstStyle/>
                <a:p>
                  <a:pPr>
                    <a:defRPr lang="zh-CN" sz="1600" b="1" i="0" u="none" strike="noStrike" kern="1200" spc="0" baseline="0">
                      <a:solidFill>
                        <a:schemeClr val="accent5"/>
                      </a:solidFill>
                      <a:effectLst/>
                      <a:latin typeface="微软雅黑" panose="020B0503020204020204" pitchFamily="34" charset="-122"/>
                      <a:ea typeface="微软雅黑" panose="020B0503020204020204" pitchFamily="34" charset="-122"/>
                      <a:cs typeface="+mn-cs"/>
                    </a:defRPr>
                  </a:pPr>
                </a:p>
              </c:txPr>
              <c:dLblPos val="outEnd"/>
              <c:showLegendKey val="0"/>
              <c:showVal val="1"/>
              <c:showCatName val="1"/>
              <c:showSerName val="0"/>
              <c:showPercent val="0"/>
              <c:showBubbleSize val="0"/>
              <c:extLst>
                <c:ext xmlns:c15="http://schemas.microsoft.com/office/drawing/2012/chart" uri="{CE6537A1-D6FC-4f65-9D91-7224C49458BB}"/>
              </c:extLst>
            </c:dLbl>
            <c:dLbl>
              <c:idx val="5"/>
              <c:layout/>
              <c:numFmt formatCode="General" sourceLinked="1"/>
              <c:spPr>
                <a:noFill/>
                <a:ln>
                  <a:noFill/>
                </a:ln>
                <a:effectLst/>
              </c:spPr>
              <c:txPr>
                <a:bodyPr rot="0" spcFirstLastPara="1" vertOverflow="ellipsis" vert="horz" wrap="square" lIns="38100" tIns="19050" rIns="38100" bIns="19050" anchor="ctr" anchorCtr="1"/>
                <a:lstStyle/>
                <a:p>
                  <a:pPr>
                    <a:defRPr lang="zh-CN" sz="1600" b="1" i="0" u="none" strike="noStrike" kern="1200" spc="0" baseline="0">
                      <a:solidFill>
                        <a:schemeClr val="accent6"/>
                      </a:solidFill>
                      <a:effectLst/>
                      <a:latin typeface="微软雅黑" panose="020B0503020204020204" pitchFamily="34" charset="-122"/>
                      <a:ea typeface="微软雅黑" panose="020B0503020204020204" pitchFamily="34" charset="-122"/>
                      <a:cs typeface="+mn-cs"/>
                    </a:defRPr>
                  </a:pPr>
                </a:p>
              </c:txPr>
              <c:dLblPos val="outEnd"/>
              <c:showLegendKey val="0"/>
              <c:showVal val="1"/>
              <c:showCatName val="1"/>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lstStyle/>
              <a:p>
                <a:pPr>
                  <a:defRPr lang="zh-CN" sz="1600" b="1" i="0" u="none" strike="noStrike" kern="1200" spc="0" baseline="0">
                    <a:solidFill>
                      <a:schemeClr val="accent1"/>
                    </a:solidFill>
                    <a:effectLst/>
                    <a:latin typeface="微软雅黑" panose="020B0503020204020204" pitchFamily="34" charset="-122"/>
                    <a:ea typeface="微软雅黑" panose="020B0503020204020204" pitchFamily="34" charset="-122"/>
                    <a:cs typeface="+mn-cs"/>
                  </a:defRPr>
                </a:pPr>
              </a:p>
            </c:txPr>
            <c:dLblPos val="outEnd"/>
            <c:showLegendKey val="0"/>
            <c:showVal val="1"/>
            <c:showCatName val="1"/>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Sheet1!$D$6:$I$6</c:f>
              <c:strCache>
                <c:ptCount val="6"/>
                <c:pt idx="0">
                  <c:v>技术研发</c:v>
                </c:pt>
                <c:pt idx="1">
                  <c:v>服务支持</c:v>
                </c:pt>
                <c:pt idx="2">
                  <c:v>应急响应</c:v>
                </c:pt>
                <c:pt idx="3">
                  <c:v>销售人员</c:v>
                </c:pt>
                <c:pt idx="4">
                  <c:v>行政财务</c:v>
                </c:pt>
                <c:pt idx="5">
                  <c:v>售前人员</c:v>
                </c:pt>
              </c:strCache>
            </c:strRef>
          </c:cat>
          <c:val>
            <c:numRef>
              <c:f>Sheet1!$D$7:$I$7</c:f>
              <c:numCache>
                <c:formatCode>0%</c:formatCode>
                <c:ptCount val="6"/>
                <c:pt idx="0">
                  <c:v>0.55</c:v>
                </c:pt>
                <c:pt idx="1">
                  <c:v>0.15</c:v>
                </c:pt>
                <c:pt idx="2">
                  <c:v>0.07</c:v>
                </c:pt>
                <c:pt idx="3">
                  <c:v>0.1</c:v>
                </c:pt>
                <c:pt idx="4">
                  <c:v>0.05</c:v>
                </c:pt>
                <c:pt idx="5">
                  <c:v>0.08</c:v>
                </c:pt>
              </c:numCache>
            </c:numRef>
          </c:val>
        </c:ser>
        <c:dLbls>
          <c:showLegendKey val="0"/>
          <c:showVal val="0"/>
          <c:showCatName val="1"/>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zh-CN" sz="1400">
          <a:latin typeface="微软雅黑" panose="020B0503020204020204" pitchFamily="34" charset="-122"/>
          <a:ea typeface="微软雅黑" panose="020B0503020204020204" pitchFamily="34" charset="-122"/>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人员数量</c:v>
                </c:pt>
              </c:strCache>
            </c:strRef>
          </c:tx>
          <c:explosion val="14"/>
          <c:dPt>
            <c:idx val="0"/>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Pt>
            <c:idx val="1"/>
            <c:bubble3D val="0"/>
            <c:explosion val="2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Pt>
            <c:idx val="2"/>
            <c:bubble3D val="0"/>
            <c:spPr>
              <a:solidFill>
                <a:schemeClr val="accent6"/>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Pt>
            <c:idx val="3"/>
            <c:bubble3D val="0"/>
            <c:spPr>
              <a:solidFill>
                <a:schemeClr val="accent2">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Lbls>
            <c:dLbl>
              <c:idx val="0"/>
              <c:layout/>
              <c:numFmt formatCode="General" sourceLinked="1"/>
              <c:spPr>
                <a:solidFill>
                  <a:srgbClr val="FFFFFF"/>
                </a:solidFill>
                <a:ln w="9525" cap="flat" cmpd="sng" algn="ctr">
                  <a:solidFill>
                    <a:srgbClr val="F9711C"/>
                  </a:solidFill>
                  <a:prstDash val="solid"/>
                  <a:round/>
                  <a:headEnd type="none" w="med" len="med"/>
                  <a:tailEnd type="none" w="med" len="med"/>
                </a:ln>
                <a:effectLst/>
              </c:spPr>
              <c:txPr>
                <a:bodyPr rot="0" spcFirstLastPara="1" vertOverflow="clip" horzOverflow="clip" vert="horz" wrap="square" lIns="36576" tIns="18288" rIns="36576" bIns="18288" anchor="ctr" anchorCtr="1">
                  <a:spAutoFit/>
                </a:bodyPr>
                <a:lstStyle/>
                <a:p>
                  <a:pPr>
                    <a:defRPr lang="zh-CN" sz="1600" b="1" i="0" u="none" strike="noStrike" kern="1200" baseline="0">
                      <a:solidFill>
                        <a:schemeClr val="accent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pPr>
                </a:p>
              </c:txPr>
              <c:dLblPos val="outEnd"/>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gd name="adj1" fmla="val -49260"/>
                        <a:gd name="adj2" fmla="val 132532"/>
                      </a:avLst>
                    </a:prstGeom>
                    <a:noFill/>
                    <a:ln>
                      <a:noFill/>
                    </a:ln>
                  </c15:spPr>
                </c:ext>
              </c:extLst>
            </c:dLbl>
            <c:dLbl>
              <c:idx val="1"/>
              <c:layout/>
              <c:numFmt formatCode="General" sourceLinked="1"/>
              <c:spPr>
                <a:solidFill>
                  <a:srgbClr val="FFFFFF"/>
                </a:solidFill>
                <a:ln w="9525" cap="flat" cmpd="sng" algn="ctr">
                  <a:solidFill>
                    <a:srgbClr val="F9711C"/>
                  </a:solidFill>
                  <a:prstDash val="solid"/>
                  <a:round/>
                  <a:headEnd type="none" w="med" len="med"/>
                  <a:tailEnd type="none" w="med" len="med"/>
                </a:ln>
                <a:effectLst/>
              </c:spPr>
              <c:txPr>
                <a:bodyPr rot="0" spcFirstLastPara="1" vertOverflow="clip" horzOverflow="clip" vert="horz" wrap="square" lIns="36576" tIns="18288" rIns="36576" bIns="18288" anchor="ctr" anchorCtr="1">
                  <a:spAutoFit/>
                </a:bodyPr>
                <a:lstStyle/>
                <a:p>
                  <a:pPr>
                    <a:defRPr lang="zh-CN" sz="1600" b="1" i="0" u="none" strike="noStrike" kern="1200" baseline="0">
                      <a:solidFill>
                        <a:schemeClr val="accent4"/>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pPr>
                </a:p>
              </c:txPr>
              <c:dLblPos val="outEnd"/>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gd name="adj1" fmla="val -98804"/>
                        <a:gd name="adj2" fmla="val -393120"/>
                      </a:avLst>
                    </a:prstGeom>
                    <a:noFill/>
                    <a:ln>
                      <a:noFill/>
                    </a:ln>
                  </c15:spPr>
                </c:ext>
              </c:extLst>
            </c:dLbl>
            <c:dLbl>
              <c:idx val="2"/>
              <c:layout/>
              <c:numFmt formatCode="General" sourceLinked="1"/>
              <c:spPr>
                <a:solidFill>
                  <a:srgbClr val="FFFFFF"/>
                </a:solidFill>
                <a:ln w="9525" cap="flat" cmpd="sng" algn="ctr">
                  <a:solidFill>
                    <a:srgbClr val="F9711C"/>
                  </a:solidFill>
                  <a:prstDash val="solid"/>
                  <a:round/>
                  <a:headEnd type="none" w="med" len="med"/>
                  <a:tailEnd type="none" w="med" len="med"/>
                </a:ln>
                <a:effectLst/>
              </c:spPr>
              <c:txPr>
                <a:bodyPr rot="0" spcFirstLastPara="1" vertOverflow="clip" horzOverflow="clip" vert="horz" wrap="square" lIns="36576" tIns="18288" rIns="36576" bIns="18288" anchor="ctr" anchorCtr="1">
                  <a:spAutoFit/>
                </a:bodyPr>
                <a:lstStyle/>
                <a:p>
                  <a:pPr>
                    <a:defRPr lang="zh-CN" sz="1600" b="1" i="0" u="none" strike="noStrike" kern="1200" baseline="0">
                      <a:solidFill>
                        <a:schemeClr val="accent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pPr>
                </a:p>
              </c:txPr>
              <c:dLblPos val="outEnd"/>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gd name="adj1" fmla="val 80477"/>
                        <a:gd name="adj2" fmla="val 110594"/>
                      </a:avLst>
                    </a:prstGeom>
                    <a:noFill/>
                    <a:ln>
                      <a:noFill/>
                    </a:ln>
                  </c15:spPr>
                </c:ext>
              </c:extLst>
            </c:dLbl>
            <c:dLbl>
              <c:idx val="3"/>
              <c:layout/>
              <c:numFmt formatCode="General" sourceLinked="1"/>
              <c:spPr>
                <a:solidFill>
                  <a:srgbClr val="FFFFFF"/>
                </a:solidFill>
                <a:ln w="9525" cap="flat" cmpd="sng" algn="ctr">
                  <a:solidFill>
                    <a:srgbClr val="F9711C"/>
                  </a:solidFill>
                  <a:prstDash val="solid"/>
                  <a:round/>
                  <a:headEnd type="none" w="med" len="med"/>
                  <a:tailEnd type="none" w="med" len="med"/>
                </a:ln>
                <a:effectLst/>
              </c:spPr>
              <c:txPr>
                <a:bodyPr rot="0" spcFirstLastPara="1" vertOverflow="clip" horzOverflow="clip" vert="horz" wrap="square" lIns="36576" tIns="18288" rIns="36576" bIns="18288" anchor="ctr" anchorCtr="1">
                  <a:spAutoFit/>
                </a:bodyPr>
                <a:lstStyle/>
                <a:p>
                  <a:pPr>
                    <a:defRPr lang="zh-CN" sz="1600" b="1" i="0" u="none" strike="noStrike" kern="1200" baseline="0">
                      <a:solidFill>
                        <a:schemeClr val="accent2">
                          <a:lumMod val="6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pPr>
                </a:p>
              </c:txPr>
              <c:dLblPos val="outEnd"/>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gd name="adj1" fmla="val 35459"/>
                        <a:gd name="adj2" fmla="val 112275"/>
                      </a:avLst>
                    </a:prstGeom>
                    <a:noFill/>
                    <a:ln>
                      <a:noFill/>
                    </a:ln>
                  </c15:spPr>
                </c:ext>
              </c:extLst>
            </c:dLbl>
            <c:spPr>
              <a:solidFill>
                <a:srgbClr val="FFFFFF"/>
              </a:solidFill>
              <a:ln>
                <a:solidFill>
                  <a:srgbClr val="F9711C"/>
                </a:solidFill>
              </a:ln>
              <a:effectLst/>
            </c:spPr>
            <c:txPr>
              <a:bodyPr rot="0" spcFirstLastPara="1" vertOverflow="clip" horzOverflow="clip" vert="horz" wrap="square" lIns="36576" tIns="18288" rIns="36576" bIns="18288" anchor="ctr" anchorCtr="1">
                <a:spAutoFit/>
              </a:bodyPr>
              <a:lstStyle/>
              <a:p>
                <a:pPr>
                  <a:defRPr lang="zh-CN" sz="1600" b="1" i="0" u="none" strike="noStrike" kern="1200" baseline="0">
                    <a:solidFill>
                      <a:schemeClr val="accent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pPr>
              </a:p>
            </c:txPr>
            <c:dLblPos val="outEnd"/>
            <c:showLegendKey val="0"/>
            <c:showVal val="1"/>
            <c:showCatName val="1"/>
            <c:showSerName val="0"/>
            <c:showPercent val="0"/>
            <c:showBubbleSize val="0"/>
            <c:showLeaderLines val="1"/>
            <c:extLst>
              <c:ext xmlns:c15="http://schemas.microsoft.com/office/drawing/2012/chart" uri="{CE6537A1-D6FC-4f65-9D91-7224C49458BB}">
                <c15:spPr xmlns:c15="http://schemas.microsoft.com/office/drawing/2012/chart">
                  <a:prstGeom prst="wedgeRectCallout">
                    <a:avLst/>
                  </a:prstGeom>
                  <a:noFill/>
                  <a:ln>
                    <a:noFill/>
                  </a:ln>
                </c15:spPr>
                <c15:layout/>
                <c15:showLeaderLines val="1"/>
                <c15:leaderLines>
                  <c:spPr>
                    <a:ln w="9525" cap="flat" cmpd="sng" algn="ctr">
                      <a:solidFill>
                        <a:schemeClr val="tx1">
                          <a:lumMod val="35000"/>
                          <a:lumOff val="65000"/>
                        </a:schemeClr>
                      </a:solidFill>
                      <a:prstDash val="solid"/>
                      <a:round/>
                    </a:ln>
                    <a:effectLst/>
                  </c:spPr>
                </c15:leaderLines>
              </c:ext>
            </c:extLst>
          </c:dLbls>
          <c:cat>
            <c:strRef>
              <c:f>Sheet1!$A$2:$A$5</c:f>
              <c:strCache>
                <c:ptCount val="4"/>
                <c:pt idx="0">
                  <c:v>大专</c:v>
                </c:pt>
                <c:pt idx="1">
                  <c:v>本科</c:v>
                </c:pt>
                <c:pt idx="2">
                  <c:v>硕士</c:v>
                </c:pt>
                <c:pt idx="3">
                  <c:v>博士</c:v>
                </c:pt>
              </c:strCache>
            </c:strRef>
          </c:cat>
          <c:val>
            <c:numRef>
              <c:f>Sheet1!$B$2:$B$5</c:f>
              <c:numCache>
                <c:formatCode>General</c:formatCode>
                <c:ptCount val="4"/>
                <c:pt idx="0">
                  <c:v>12</c:v>
                </c:pt>
                <c:pt idx="1">
                  <c:v>272</c:v>
                </c:pt>
                <c:pt idx="2">
                  <c:v>32</c:v>
                </c:pt>
                <c:pt idx="3">
                  <c:v>10</c:v>
                </c:pt>
              </c:numCache>
            </c:numRef>
          </c:val>
        </c:ser>
        <c:dLbls>
          <c:showLegendKey val="0"/>
          <c:showVal val="0"/>
          <c:showCatName val="1"/>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zh-CN" sz="1600">
          <a:latin typeface="微软雅黑" panose="020B0503020204020204" pitchFamily="34" charset="-122"/>
          <a:ea typeface="微软雅黑" panose="020B0503020204020204" pitchFamily="34" charset="-122"/>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5" kern="1200" cap="all"/>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3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F3B34C10-083C-40C4-8A46-E37A4E791163}"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zh-CN" altLang="en-US"/>
        </a:p>
      </dgm:t>
    </dgm:pt>
    <dgm:pt modelId="{1885D0A0-0F9A-43E8-8446-8A6CF4860811}">
      <dgm:prSet phldrT="[文本]"/>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altLang="zh-CN" dirty="0">
              <a:latin typeface="微软雅黑" panose="020B0503020204020204" pitchFamily="34" charset="-122"/>
              <a:ea typeface="微软雅黑" panose="020B0503020204020204" pitchFamily="34" charset="-122"/>
            </a:rPr>
            <a:t>APK</a:t>
          </a:r>
          <a:r>
            <a:rPr lang="zh-CN" altLang="en-US" dirty="0">
              <a:latin typeface="微软雅黑" panose="020B0503020204020204" pitchFamily="34" charset="-122"/>
              <a:ea typeface="微软雅黑" panose="020B0503020204020204" pitchFamily="34" charset="-122"/>
            </a:rPr>
            <a:t>包</a:t>
          </a:r>
        </a:p>
      </dgm:t>
    </dgm:pt>
    <dgm:pt modelId="{2E6CFD30-E4D5-4AFC-8220-A50BAE8970EE}" cxnId="{B3FACD4D-34E4-47D7-8E57-FD421E91C97B}"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9148C6DE-CD2B-4E83-83DB-F481CF5823A2}" cxnId="{B3FACD4D-34E4-47D7-8E57-FD421E91C97B}" type="sibTrans">
      <dgm:prSe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zh-CN" altLang="en-US">
            <a:latin typeface="微软雅黑" panose="020B0503020204020204" pitchFamily="34" charset="-122"/>
            <a:ea typeface="微软雅黑" panose="020B0503020204020204" pitchFamily="34" charset="-122"/>
          </a:endParaRPr>
        </a:p>
      </dgm:t>
    </dgm:pt>
    <dgm:pt modelId="{49C4EB42-0272-43C6-9DC8-18A04250A4CC}">
      <dgm:prSet phldrT="[文本]"/>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zh-CN" altLang="en-US" dirty="0">
              <a:latin typeface="微软雅黑" panose="020B0503020204020204" pitchFamily="34" charset="-122"/>
              <a:ea typeface="微软雅黑" panose="020B0503020204020204" pitchFamily="34" charset="-122"/>
            </a:rPr>
            <a:t>源代码</a:t>
          </a:r>
        </a:p>
      </dgm:t>
    </dgm:pt>
    <dgm:pt modelId="{8EF64EF6-C345-4992-8EB3-C3C7AA982393}" cxnId="{CC3929A2-8971-42FF-959C-D21D1BE15717}"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E489A9B7-101C-4FD2-BA55-9C28D6237EB0}" cxnId="{CC3929A2-8971-42FF-959C-D21D1BE15717}"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9100001D-24C0-4BF1-BC0F-CED4B9013C0B}" type="pres">
      <dgm:prSet presAssocID="{F3B34C10-083C-40C4-8A46-E37A4E791163}" presName="Name0" presStyleCnt="0">
        <dgm:presLayoutVars>
          <dgm:dir/>
          <dgm:resizeHandles val="exact"/>
        </dgm:presLayoutVars>
      </dgm:prSet>
      <dgm:spPr/>
    </dgm:pt>
    <dgm:pt modelId="{28AE1956-078C-493D-B74C-AFE10BC77A67}" type="pres">
      <dgm:prSet presAssocID="{1885D0A0-0F9A-43E8-8446-8A6CF4860811}" presName="node" presStyleLbl="node1" presStyleIdx="0" presStyleCnt="2">
        <dgm:presLayoutVars>
          <dgm:bulletEnabled val="1"/>
        </dgm:presLayoutVars>
      </dgm:prSet>
      <dgm:spPr/>
    </dgm:pt>
    <dgm:pt modelId="{4B9CFDC7-E9F4-424C-B994-F234E7813D06}" type="pres">
      <dgm:prSet presAssocID="{9148C6DE-CD2B-4E83-83DB-F481CF5823A2}" presName="sibTrans" presStyleLbl="sibTrans2D1" presStyleIdx="0" presStyleCnt="1"/>
      <dgm:spPr/>
    </dgm:pt>
    <dgm:pt modelId="{87B49DD0-1592-4E2E-9016-0FEF9436D6FF}" type="pres">
      <dgm:prSet presAssocID="{9148C6DE-CD2B-4E83-83DB-F481CF5823A2}" presName="connectorText" presStyleLbl="sibTrans2D1" presStyleIdx="0" presStyleCnt="1"/>
      <dgm:spPr/>
    </dgm:pt>
    <dgm:pt modelId="{8BA8FAB4-9CD2-40C0-BC27-D2E693305514}" type="pres">
      <dgm:prSet presAssocID="{49C4EB42-0272-43C6-9DC8-18A04250A4CC}" presName="node" presStyleLbl="node1" presStyleIdx="1" presStyleCnt="2">
        <dgm:presLayoutVars>
          <dgm:bulletEnabled val="1"/>
        </dgm:presLayoutVars>
      </dgm:prSet>
      <dgm:spPr/>
    </dgm:pt>
  </dgm:ptLst>
  <dgm:cxnLst>
    <dgm:cxn modelId="{57824B01-9223-47E1-A559-473239C0181C}" type="presOf" srcId="{1885D0A0-0F9A-43E8-8446-8A6CF4860811}" destId="{28AE1956-078C-493D-B74C-AFE10BC77A67}" srcOrd="0" destOrd="0" presId="urn:microsoft.com/office/officeart/2005/8/layout/process1"/>
    <dgm:cxn modelId="{73C2131C-18E8-426E-B2D0-24292C4AC61F}" type="presOf" srcId="{49C4EB42-0272-43C6-9DC8-18A04250A4CC}" destId="{8BA8FAB4-9CD2-40C0-BC27-D2E693305514}" srcOrd="0" destOrd="0" presId="urn:microsoft.com/office/officeart/2005/8/layout/process1"/>
    <dgm:cxn modelId="{0B6A6C2F-2D2A-4246-9F67-F34DC64C6ED5}" type="presOf" srcId="{9148C6DE-CD2B-4E83-83DB-F481CF5823A2}" destId="{87B49DD0-1592-4E2E-9016-0FEF9436D6FF}" srcOrd="1" destOrd="0" presId="urn:microsoft.com/office/officeart/2005/8/layout/process1"/>
    <dgm:cxn modelId="{B3FACD4D-34E4-47D7-8E57-FD421E91C97B}" srcId="{F3B34C10-083C-40C4-8A46-E37A4E791163}" destId="{1885D0A0-0F9A-43E8-8446-8A6CF4860811}" srcOrd="0" destOrd="0" parTransId="{2E6CFD30-E4D5-4AFC-8220-A50BAE8970EE}" sibTransId="{9148C6DE-CD2B-4E83-83DB-F481CF5823A2}"/>
    <dgm:cxn modelId="{F1CE1880-1441-4B9B-AC60-063079F1B486}" type="presOf" srcId="{9148C6DE-CD2B-4E83-83DB-F481CF5823A2}" destId="{4B9CFDC7-E9F4-424C-B994-F234E7813D06}" srcOrd="0" destOrd="0" presId="urn:microsoft.com/office/officeart/2005/8/layout/process1"/>
    <dgm:cxn modelId="{CC3929A2-8971-42FF-959C-D21D1BE15717}" srcId="{F3B34C10-083C-40C4-8A46-E37A4E791163}" destId="{49C4EB42-0272-43C6-9DC8-18A04250A4CC}" srcOrd="1" destOrd="0" parTransId="{8EF64EF6-C345-4992-8EB3-C3C7AA982393}" sibTransId="{E489A9B7-101C-4FD2-BA55-9C28D6237EB0}"/>
    <dgm:cxn modelId="{E25CACA8-3430-4BB3-9C1D-46BC49F17F19}" type="presOf" srcId="{F3B34C10-083C-40C4-8A46-E37A4E791163}" destId="{9100001D-24C0-4BF1-BC0F-CED4B9013C0B}" srcOrd="0" destOrd="0" presId="urn:microsoft.com/office/officeart/2005/8/layout/process1"/>
    <dgm:cxn modelId="{46B7B7FC-8800-48F0-A966-2BE7B714C9B5}" type="presParOf" srcId="{9100001D-24C0-4BF1-BC0F-CED4B9013C0B}" destId="{28AE1956-078C-493D-B74C-AFE10BC77A67}" srcOrd="0" destOrd="0" presId="urn:microsoft.com/office/officeart/2005/8/layout/process1"/>
    <dgm:cxn modelId="{8D612A4E-4B3C-4A9A-8EE1-DF206B20C0ED}" type="presParOf" srcId="{9100001D-24C0-4BF1-BC0F-CED4B9013C0B}" destId="{4B9CFDC7-E9F4-424C-B994-F234E7813D06}" srcOrd="1" destOrd="0" presId="urn:microsoft.com/office/officeart/2005/8/layout/process1"/>
    <dgm:cxn modelId="{8360AA3E-FB68-4C87-8985-E425F94D3A1E}" type="presParOf" srcId="{4B9CFDC7-E9F4-424C-B994-F234E7813D06}" destId="{87B49DD0-1592-4E2E-9016-0FEF9436D6FF}" srcOrd="0" destOrd="0" presId="urn:microsoft.com/office/officeart/2005/8/layout/process1"/>
    <dgm:cxn modelId="{47015AC5-B055-417A-BB97-054E2B2EA2B4}" type="presParOf" srcId="{9100001D-24C0-4BF1-BC0F-CED4B9013C0B}" destId="{8BA8FAB4-9CD2-40C0-BC27-D2E693305514}" srcOrd="2" destOrd="0" presId="urn:microsoft.com/office/officeart/2005/8/layout/process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B34C10-083C-40C4-8A46-E37A4E791163}"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zh-CN" altLang="en-US"/>
        </a:p>
      </dgm:t>
    </dgm:pt>
    <dgm:pt modelId="{1885D0A0-0F9A-43E8-8446-8A6CF4860811}">
      <dgm:prSet phldrT="[文本]"/>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altLang="zh-CN" dirty="0">
              <a:latin typeface="微软雅黑" panose="020B0503020204020204" pitchFamily="34" charset="-122"/>
              <a:ea typeface="微软雅黑" panose="020B0503020204020204" pitchFamily="34" charset="-122"/>
            </a:rPr>
            <a:t>APK</a:t>
          </a:r>
          <a:r>
            <a:rPr lang="zh-CN" altLang="en-US" dirty="0">
              <a:latin typeface="微软雅黑" panose="020B0503020204020204" pitchFamily="34" charset="-122"/>
              <a:ea typeface="微软雅黑" panose="020B0503020204020204" pitchFamily="34" charset="-122"/>
            </a:rPr>
            <a:t>包</a:t>
          </a:r>
        </a:p>
      </dgm:t>
    </dgm:pt>
    <dgm:pt modelId="{2E6CFD30-E4D5-4AFC-8220-A50BAE8970EE}" cxnId="{B3FACD4D-34E4-47D7-8E57-FD421E91C97B}"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9148C6DE-CD2B-4E83-83DB-F481CF5823A2}" cxnId="{B3FACD4D-34E4-47D7-8E57-FD421E91C97B}" type="sibTrans">
      <dgm:prSe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zh-CN" altLang="en-US">
            <a:latin typeface="微软雅黑" panose="020B0503020204020204" pitchFamily="34" charset="-122"/>
            <a:ea typeface="微软雅黑" panose="020B0503020204020204" pitchFamily="34" charset="-122"/>
          </a:endParaRPr>
        </a:p>
      </dgm:t>
    </dgm:pt>
    <dgm:pt modelId="{BD4FA3E1-64DE-4B3F-86A1-F7EFA5D4FCEF}">
      <dgm:prSet phldrT="[文本]">
        <dgm:style>
          <a:lnRef idx="0">
            <a:schemeClr val="accent2"/>
          </a:lnRef>
          <a:fillRef idx="3">
            <a:schemeClr val="accent2"/>
          </a:fillRef>
          <a:effectRef idx="3">
            <a:schemeClr val="accent2"/>
          </a:effectRef>
          <a:fontRef idx="minor">
            <a:schemeClr val="lt1"/>
          </a:fontRef>
        </dgm:style>
      </dgm:prSe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zh-CN" altLang="en-US" b="1" spc="50" dirty="0">
              <a:ln w="9525" cmpd="sng">
                <a:solidFill>
                  <a:schemeClr val="accent1"/>
                </a:solidFill>
                <a:prstDash val="solid"/>
              </a:ln>
              <a:solidFill>
                <a:srgbClr val="70AD47">
                  <a:tint val="1000"/>
                </a:srgbClr>
              </a:solidFill>
              <a:effectLst>
                <a:glow rad="38100">
                  <a:schemeClr val="accent1">
                    <a:alpha val="40000"/>
                  </a:schemeClr>
                </a:glow>
              </a:effectLst>
              <a:latin typeface="微软雅黑" panose="020B0503020204020204" pitchFamily="34" charset="-122"/>
              <a:ea typeface="微软雅黑" panose="020B0503020204020204" pitchFamily="34" charset="-122"/>
            </a:rPr>
            <a:t>只能用爱加密解析器进行解析的指令代码</a:t>
          </a:r>
          <a:endParaRPr lang="zh-CN" altLang="en-US" dirty="0">
            <a:latin typeface="微软雅黑" panose="020B0503020204020204" pitchFamily="34" charset="-122"/>
            <a:ea typeface="微软雅黑" panose="020B0503020204020204" pitchFamily="34" charset="-122"/>
          </a:endParaRPr>
        </a:p>
      </dgm:t>
    </dgm:pt>
    <dgm:pt modelId="{15F31D93-BAA2-4DB6-B9D2-E88FDF5DAE7B}" cxnId="{F2F4B20C-6A39-4F41-BD4D-84129A8A3132}"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A4F7E27B-AD7B-4F97-A697-90779B9033E4}" cxnId="{F2F4B20C-6A39-4F41-BD4D-84129A8A3132}" type="sibTrans">
      <dgm:prSe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zh-CN" altLang="en-US">
            <a:latin typeface="微软雅黑" panose="020B0503020204020204" pitchFamily="34" charset="-122"/>
            <a:ea typeface="微软雅黑" panose="020B0503020204020204" pitchFamily="34" charset="-122"/>
          </a:endParaRPr>
        </a:p>
      </dgm:t>
    </dgm:pt>
    <dgm:pt modelId="{49C4EB42-0272-43C6-9DC8-18A04250A4CC}">
      <dgm:prSet phldrT="[文本]"/>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zh-CN" altLang="en-US" dirty="0">
              <a:latin typeface="微软雅黑" panose="020B0503020204020204" pitchFamily="34" charset="-122"/>
              <a:ea typeface="微软雅黑" panose="020B0503020204020204" pitchFamily="34" charset="-122"/>
            </a:rPr>
            <a:t>源代码</a:t>
          </a:r>
        </a:p>
      </dgm:t>
    </dgm:pt>
    <dgm:pt modelId="{8EF64EF6-C345-4992-8EB3-C3C7AA982393}" cxnId="{CC3929A2-8971-42FF-959C-D21D1BE15717}" type="parTrans">
      <dgm:prSet/>
      <dgm:spPr/>
      <dgm:t>
        <a:bodyPr/>
        <a:lstStyle/>
        <a:p>
          <a:endParaRPr lang="zh-CN" altLang="en-US">
            <a:latin typeface="微软雅黑" panose="020B0503020204020204" pitchFamily="34" charset="-122"/>
            <a:ea typeface="微软雅黑" panose="020B0503020204020204" pitchFamily="34" charset="-122"/>
          </a:endParaRPr>
        </a:p>
      </dgm:t>
    </dgm:pt>
    <dgm:pt modelId="{E489A9B7-101C-4FD2-BA55-9C28D6237EB0}" cxnId="{CC3929A2-8971-42FF-959C-D21D1BE15717}" type="sibTrans">
      <dgm:prSet/>
      <dgm:spPr/>
      <dgm:t>
        <a:bodyPr/>
        <a:lstStyle/>
        <a:p>
          <a:endParaRPr lang="zh-CN" altLang="en-US">
            <a:latin typeface="微软雅黑" panose="020B0503020204020204" pitchFamily="34" charset="-122"/>
            <a:ea typeface="微软雅黑" panose="020B0503020204020204" pitchFamily="34" charset="-122"/>
          </a:endParaRPr>
        </a:p>
      </dgm:t>
    </dgm:pt>
    <dgm:pt modelId="{9100001D-24C0-4BF1-BC0F-CED4B9013C0B}" type="pres">
      <dgm:prSet presAssocID="{F3B34C10-083C-40C4-8A46-E37A4E791163}" presName="Name0" presStyleCnt="0">
        <dgm:presLayoutVars>
          <dgm:dir/>
          <dgm:resizeHandles val="exact"/>
        </dgm:presLayoutVars>
      </dgm:prSet>
      <dgm:spPr/>
    </dgm:pt>
    <dgm:pt modelId="{28AE1956-078C-493D-B74C-AFE10BC77A67}" type="pres">
      <dgm:prSet presAssocID="{1885D0A0-0F9A-43E8-8446-8A6CF4860811}" presName="node" presStyleLbl="node1" presStyleIdx="0" presStyleCnt="3">
        <dgm:presLayoutVars>
          <dgm:bulletEnabled val="1"/>
        </dgm:presLayoutVars>
      </dgm:prSet>
      <dgm:spPr/>
    </dgm:pt>
    <dgm:pt modelId="{4B9CFDC7-E9F4-424C-B994-F234E7813D06}" type="pres">
      <dgm:prSet presAssocID="{9148C6DE-CD2B-4E83-83DB-F481CF5823A2}" presName="sibTrans" presStyleLbl="sibTrans2D1" presStyleIdx="0" presStyleCnt="2"/>
      <dgm:spPr/>
    </dgm:pt>
    <dgm:pt modelId="{87B49DD0-1592-4E2E-9016-0FEF9436D6FF}" type="pres">
      <dgm:prSet presAssocID="{9148C6DE-CD2B-4E83-83DB-F481CF5823A2}" presName="connectorText" presStyleLbl="sibTrans2D1" presStyleIdx="0" presStyleCnt="2"/>
      <dgm:spPr/>
    </dgm:pt>
    <dgm:pt modelId="{2D4FA99E-872D-403E-8BD3-F609E68DE47C}" type="pres">
      <dgm:prSet presAssocID="{BD4FA3E1-64DE-4B3F-86A1-F7EFA5D4FCEF}" presName="node" presStyleLbl="node1" presStyleIdx="1" presStyleCnt="3">
        <dgm:presLayoutVars>
          <dgm:bulletEnabled val="1"/>
        </dgm:presLayoutVars>
      </dgm:prSet>
      <dgm:spPr/>
    </dgm:pt>
    <dgm:pt modelId="{D083DCD6-A0FB-47FA-9580-402B7259FCA2}" type="pres">
      <dgm:prSet presAssocID="{A4F7E27B-AD7B-4F97-A697-90779B9033E4}" presName="sibTrans" presStyleLbl="sibTrans2D1" presStyleIdx="1" presStyleCnt="2"/>
      <dgm:spPr/>
    </dgm:pt>
    <dgm:pt modelId="{2A996FEF-248B-426D-813B-CAB959105891}" type="pres">
      <dgm:prSet presAssocID="{A4F7E27B-AD7B-4F97-A697-90779B9033E4}" presName="connectorText" presStyleLbl="sibTrans2D1" presStyleIdx="1" presStyleCnt="2"/>
      <dgm:spPr/>
    </dgm:pt>
    <dgm:pt modelId="{8BA8FAB4-9CD2-40C0-BC27-D2E693305514}" type="pres">
      <dgm:prSet presAssocID="{49C4EB42-0272-43C6-9DC8-18A04250A4CC}" presName="node" presStyleLbl="node1" presStyleIdx="2" presStyleCnt="3">
        <dgm:presLayoutVars>
          <dgm:bulletEnabled val="1"/>
        </dgm:presLayoutVars>
      </dgm:prSet>
      <dgm:spPr/>
    </dgm:pt>
  </dgm:ptLst>
  <dgm:cxnLst>
    <dgm:cxn modelId="{BC2EB502-C881-46D9-84E1-C1A437F361AE}" type="presOf" srcId="{1885D0A0-0F9A-43E8-8446-8A6CF4860811}" destId="{28AE1956-078C-493D-B74C-AFE10BC77A67}" srcOrd="0" destOrd="0" presId="urn:microsoft.com/office/officeart/2005/8/layout/process1"/>
    <dgm:cxn modelId="{F2F4B20C-6A39-4F41-BD4D-84129A8A3132}" srcId="{F3B34C10-083C-40C4-8A46-E37A4E791163}" destId="{BD4FA3E1-64DE-4B3F-86A1-F7EFA5D4FCEF}" srcOrd="1" destOrd="0" parTransId="{15F31D93-BAA2-4DB6-B9D2-E88FDF5DAE7B}" sibTransId="{A4F7E27B-AD7B-4F97-A697-90779B9033E4}"/>
    <dgm:cxn modelId="{C7507D27-9413-4859-A0F7-A8AC53E9247B}" type="presOf" srcId="{9148C6DE-CD2B-4E83-83DB-F481CF5823A2}" destId="{4B9CFDC7-E9F4-424C-B994-F234E7813D06}" srcOrd="0" destOrd="0" presId="urn:microsoft.com/office/officeart/2005/8/layout/process1"/>
    <dgm:cxn modelId="{D7BF846C-C5E4-44B0-8165-2D275BD699BA}" type="presOf" srcId="{F3B34C10-083C-40C4-8A46-E37A4E791163}" destId="{9100001D-24C0-4BF1-BC0F-CED4B9013C0B}" srcOrd="0" destOrd="0" presId="urn:microsoft.com/office/officeart/2005/8/layout/process1"/>
    <dgm:cxn modelId="{B3FACD4D-34E4-47D7-8E57-FD421E91C97B}" srcId="{F3B34C10-083C-40C4-8A46-E37A4E791163}" destId="{1885D0A0-0F9A-43E8-8446-8A6CF4860811}" srcOrd="0" destOrd="0" parTransId="{2E6CFD30-E4D5-4AFC-8220-A50BAE8970EE}" sibTransId="{9148C6DE-CD2B-4E83-83DB-F481CF5823A2}"/>
    <dgm:cxn modelId="{A6BE9A8B-69DB-4434-9815-9725C49EE457}" type="presOf" srcId="{A4F7E27B-AD7B-4F97-A697-90779B9033E4}" destId="{2A996FEF-248B-426D-813B-CAB959105891}" srcOrd="1" destOrd="0" presId="urn:microsoft.com/office/officeart/2005/8/layout/process1"/>
    <dgm:cxn modelId="{B79FE894-9834-4C5C-B6C2-92B62D412686}" type="presOf" srcId="{A4F7E27B-AD7B-4F97-A697-90779B9033E4}" destId="{D083DCD6-A0FB-47FA-9580-402B7259FCA2}" srcOrd="0" destOrd="0" presId="urn:microsoft.com/office/officeart/2005/8/layout/process1"/>
    <dgm:cxn modelId="{CC3929A2-8971-42FF-959C-D21D1BE15717}" srcId="{F3B34C10-083C-40C4-8A46-E37A4E791163}" destId="{49C4EB42-0272-43C6-9DC8-18A04250A4CC}" srcOrd="2" destOrd="0" parTransId="{8EF64EF6-C345-4992-8EB3-C3C7AA982393}" sibTransId="{E489A9B7-101C-4FD2-BA55-9C28D6237EB0}"/>
    <dgm:cxn modelId="{DDED7EC6-B375-40BD-8EBE-A58F6A11F17E}" type="presOf" srcId="{49C4EB42-0272-43C6-9DC8-18A04250A4CC}" destId="{8BA8FAB4-9CD2-40C0-BC27-D2E693305514}" srcOrd="0" destOrd="0" presId="urn:microsoft.com/office/officeart/2005/8/layout/process1"/>
    <dgm:cxn modelId="{AB9545D1-9DE3-48F9-9FB6-DB7483B0345C}" type="presOf" srcId="{9148C6DE-CD2B-4E83-83DB-F481CF5823A2}" destId="{87B49DD0-1592-4E2E-9016-0FEF9436D6FF}" srcOrd="1" destOrd="0" presId="urn:microsoft.com/office/officeart/2005/8/layout/process1"/>
    <dgm:cxn modelId="{C6C44BF5-87BC-4C88-BAAA-89E12D4DD6DB}" type="presOf" srcId="{BD4FA3E1-64DE-4B3F-86A1-F7EFA5D4FCEF}" destId="{2D4FA99E-872D-403E-8BD3-F609E68DE47C}" srcOrd="0" destOrd="0" presId="urn:microsoft.com/office/officeart/2005/8/layout/process1"/>
    <dgm:cxn modelId="{600D8CEB-FF54-42A1-B01B-1A6E8A5D758F}" type="presParOf" srcId="{9100001D-24C0-4BF1-BC0F-CED4B9013C0B}" destId="{28AE1956-078C-493D-B74C-AFE10BC77A67}" srcOrd="0" destOrd="0" presId="urn:microsoft.com/office/officeart/2005/8/layout/process1"/>
    <dgm:cxn modelId="{71AF9D39-0F4C-4514-96F1-043EB5FD2ED2}" type="presParOf" srcId="{9100001D-24C0-4BF1-BC0F-CED4B9013C0B}" destId="{4B9CFDC7-E9F4-424C-B994-F234E7813D06}" srcOrd="1" destOrd="0" presId="urn:microsoft.com/office/officeart/2005/8/layout/process1"/>
    <dgm:cxn modelId="{A7A7F0D1-587A-49B5-9F45-37A5E6C570CC}" type="presParOf" srcId="{4B9CFDC7-E9F4-424C-B994-F234E7813D06}" destId="{87B49DD0-1592-4E2E-9016-0FEF9436D6FF}" srcOrd="0" destOrd="0" presId="urn:microsoft.com/office/officeart/2005/8/layout/process1"/>
    <dgm:cxn modelId="{551997B7-EF4F-4F19-8167-D7DAEC45CEF5}" type="presParOf" srcId="{9100001D-24C0-4BF1-BC0F-CED4B9013C0B}" destId="{2D4FA99E-872D-403E-8BD3-F609E68DE47C}" srcOrd="2" destOrd="0" presId="urn:microsoft.com/office/officeart/2005/8/layout/process1"/>
    <dgm:cxn modelId="{651A8472-36A4-4367-B8C3-938A09618831}" type="presParOf" srcId="{9100001D-24C0-4BF1-BC0F-CED4B9013C0B}" destId="{D083DCD6-A0FB-47FA-9580-402B7259FCA2}" srcOrd="3" destOrd="0" presId="urn:microsoft.com/office/officeart/2005/8/layout/process1"/>
    <dgm:cxn modelId="{A25B4A27-8C4D-4EDB-AFE0-A9B39298B27F}" type="presParOf" srcId="{D083DCD6-A0FB-47FA-9580-402B7259FCA2}" destId="{2A996FEF-248B-426D-813B-CAB959105891}" srcOrd="0" destOrd="0" presId="urn:microsoft.com/office/officeart/2005/8/layout/process1"/>
    <dgm:cxn modelId="{5CDAD10A-0F6B-40E1-B838-0914F4CBE9D2}" type="presParOf" srcId="{9100001D-24C0-4BF1-BC0F-CED4B9013C0B}" destId="{8BA8FAB4-9CD2-40C0-BC27-D2E693305514}" srcOrd="4" destOrd="0" presId="urn:microsoft.com/office/officeart/2005/8/layout/process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E6AC056-4031-4EA5-B231-76E6D5263FA9}"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zh-CN" altLang="en-US"/>
        </a:p>
      </dgm:t>
    </dgm:pt>
    <dgm:pt modelId="{C843A50B-3EC7-47BF-8280-CB1A4F4565C4}">
      <dgm:prSet phldrT="[文本]" custT="1"/>
      <dgm:spPr>
        <a:solidFill>
          <a:schemeClr val="accent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zh-CN" altLang="en-US" sz="4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rPr>
            <a:t>爬虫</a:t>
          </a:r>
          <a:br>
            <a:rPr lang="en-US" altLang="zh-CN" sz="4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rPr>
          </a:br>
          <a:r>
            <a:rPr lang="zh-CN" altLang="en-US" sz="4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rPr>
            <a:t>技术</a:t>
          </a:r>
        </a:p>
      </dgm:t>
    </dgm:pt>
    <dgm:pt modelId="{B43775B0-8D61-4ED6-A0F4-360840024FCD}" cxnId="{B39259BB-2070-4E72-AB53-A9778A910F79}" type="parTrans">
      <dgm:prSet/>
      <dgm:spPr/>
      <dgm:t>
        <a:bodyPr/>
        <a:lstStyle/>
        <a:p>
          <a:endParaRPr lang="zh-CN" altLang="en-US"/>
        </a:p>
      </dgm:t>
    </dgm:pt>
    <dgm:pt modelId="{964F9D41-C585-40DB-A29B-37904217BFF8}" cxnId="{B39259BB-2070-4E72-AB53-A9778A910F79}" type="sibTrans">
      <dgm:prSet/>
      <dgm:spPr/>
      <dgm:t>
        <a:bodyPr/>
        <a:lstStyle/>
        <a:p>
          <a:endParaRPr lang="zh-CN" altLang="en-US"/>
        </a:p>
      </dgm:t>
    </dgm:pt>
    <dgm:pt modelId="{DA71B126-48F1-4856-9331-81F6EAF8AAC3}">
      <dgm:prSet phldrT="[文本]" custT="1"/>
      <dgm:spPr>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zh-CN" altLang="en-US" sz="4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rPr>
            <a:t>渠道</a:t>
          </a:r>
          <a:br>
            <a:rPr lang="en-US" altLang="zh-CN" sz="4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rPr>
          </a:br>
          <a:r>
            <a:rPr lang="zh-CN" altLang="en-US" sz="4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rPr>
            <a:t>监测</a:t>
          </a:r>
        </a:p>
      </dgm:t>
    </dgm:pt>
    <dgm:pt modelId="{ABA78142-9C15-4B25-93D7-4657427C034A}" cxnId="{CC899E32-3CDF-4D6F-97E8-ACD948920FD4}" type="parTrans">
      <dgm:prSet/>
      <dgm:spPr/>
      <dgm:t>
        <a:bodyPr/>
        <a:lstStyle/>
        <a:p>
          <a:endParaRPr lang="zh-CN" altLang="en-US"/>
        </a:p>
      </dgm:t>
    </dgm:pt>
    <dgm:pt modelId="{6338E46A-A666-4CD0-A608-9278FA66AEBA}" cxnId="{CC899E32-3CDF-4D6F-97E8-ACD948920FD4}" type="sibTrans">
      <dgm:prSet/>
      <dgm:spPr/>
      <dgm:t>
        <a:bodyPr/>
        <a:lstStyle/>
        <a:p>
          <a:endParaRPr lang="zh-CN" altLang="en-US"/>
        </a:p>
      </dgm:t>
    </dgm:pt>
    <dgm:pt modelId="{5DA81B45-D072-4A16-8247-ED24A1484485}">
      <dgm:prSet phldrT="[文本]" custT="1"/>
      <dgm:spPr>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zh-CN" altLang="en-US" sz="4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rPr>
            <a:t>盗版</a:t>
          </a:r>
          <a:br>
            <a:rPr lang="zh-CN" altLang="en-US" sz="4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rPr>
          </a:br>
          <a:r>
            <a:rPr lang="zh-CN" altLang="en-US" sz="4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rPr>
            <a:t>分析</a:t>
          </a:r>
        </a:p>
      </dgm:t>
    </dgm:pt>
    <dgm:pt modelId="{3F3C34FC-3746-4A19-879D-21FAD6E9C8A0}" cxnId="{B8398687-8A23-47D7-9911-EB61FFC34678}" type="parTrans">
      <dgm:prSet/>
      <dgm:spPr/>
      <dgm:t>
        <a:bodyPr/>
        <a:lstStyle/>
        <a:p>
          <a:endParaRPr lang="zh-CN" altLang="en-US"/>
        </a:p>
      </dgm:t>
    </dgm:pt>
    <dgm:pt modelId="{62D32A31-2B54-4B18-9BCE-305CD3E38165}" cxnId="{B8398687-8A23-47D7-9911-EB61FFC34678}" type="sibTrans">
      <dgm:prSet/>
      <dgm:spPr/>
      <dgm:t>
        <a:bodyPr/>
        <a:lstStyle/>
        <a:p>
          <a:endParaRPr lang="zh-CN" altLang="en-US"/>
        </a:p>
      </dgm:t>
    </dgm:pt>
    <dgm:pt modelId="{8B1A9826-0754-4F4B-A406-9DF87539891E}">
      <dgm:prSet phldrT="[文本]" custT="1"/>
      <dgm:spPr>
        <a:solidFill>
          <a:srgbClr val="7030A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zh-CN" altLang="en-US" sz="4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rPr>
            <a:t>盗版</a:t>
          </a:r>
          <a:br>
            <a:rPr lang="en-US" altLang="zh-CN" sz="4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rPr>
          </a:br>
          <a:r>
            <a:rPr lang="zh-CN" altLang="en-US" sz="4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rPr>
            <a:t>下架</a:t>
          </a:r>
        </a:p>
      </dgm:t>
    </dgm:pt>
    <dgm:pt modelId="{1E0F7A1C-E426-452C-A134-960D7BB2E1E3}" cxnId="{65D5144F-D90B-4B37-A0B7-B894589A086C}" type="parTrans">
      <dgm:prSet/>
      <dgm:spPr/>
      <dgm:t>
        <a:bodyPr/>
        <a:lstStyle/>
        <a:p>
          <a:endParaRPr lang="zh-CN" altLang="en-US"/>
        </a:p>
      </dgm:t>
    </dgm:pt>
    <dgm:pt modelId="{D8E6CCC9-1DFC-4F7E-BFDE-1E591938F39D}" cxnId="{65D5144F-D90B-4B37-A0B7-B894589A086C}" type="sibTrans">
      <dgm:prSet/>
      <dgm:spPr/>
      <dgm:t>
        <a:bodyPr/>
        <a:lstStyle/>
        <a:p>
          <a:endParaRPr lang="zh-CN" altLang="en-US"/>
        </a:p>
      </dgm:t>
    </dgm:pt>
    <dgm:pt modelId="{0B0A673D-623D-4672-AF69-9B17D47F1DD4}" type="pres">
      <dgm:prSet presAssocID="{FE6AC056-4031-4EA5-B231-76E6D5263FA9}" presName="matrix" presStyleCnt="0">
        <dgm:presLayoutVars>
          <dgm:chMax val="1"/>
          <dgm:dir/>
          <dgm:resizeHandles val="exact"/>
        </dgm:presLayoutVars>
      </dgm:prSet>
      <dgm:spPr/>
    </dgm:pt>
    <dgm:pt modelId="{64543723-F3BC-451A-8A59-D4F8634BE938}" type="pres">
      <dgm:prSet presAssocID="{FE6AC056-4031-4EA5-B231-76E6D5263FA9}" presName="diamond" presStyleLbl="bgShp" presStyleIdx="0" presStyleCnt="1"/>
      <dgm:spPr>
        <a:solidFill>
          <a:srgbClr val="5B9BD5"/>
        </a:solidFill>
      </dgm:spPr>
    </dgm:pt>
    <dgm:pt modelId="{3EA48BD1-704E-479A-950A-38244CE87EB1}" type="pres">
      <dgm:prSet presAssocID="{FE6AC056-4031-4EA5-B231-76E6D5263FA9}" presName="quad1" presStyleLbl="node1" presStyleIdx="0" presStyleCnt="4">
        <dgm:presLayoutVars>
          <dgm:chMax val="0"/>
          <dgm:chPref val="0"/>
          <dgm:bulletEnabled val="1"/>
        </dgm:presLayoutVars>
      </dgm:prSet>
      <dgm:spPr/>
    </dgm:pt>
    <dgm:pt modelId="{89966368-ABD0-4754-B86E-61BD20087EBB}" type="pres">
      <dgm:prSet presAssocID="{FE6AC056-4031-4EA5-B231-76E6D5263FA9}" presName="quad2" presStyleLbl="node1" presStyleIdx="1" presStyleCnt="4">
        <dgm:presLayoutVars>
          <dgm:chMax val="0"/>
          <dgm:chPref val="0"/>
          <dgm:bulletEnabled val="1"/>
        </dgm:presLayoutVars>
      </dgm:prSet>
      <dgm:spPr/>
    </dgm:pt>
    <dgm:pt modelId="{14596E1C-404C-4A07-A05E-06659B1C54D9}" type="pres">
      <dgm:prSet presAssocID="{FE6AC056-4031-4EA5-B231-76E6D5263FA9}" presName="quad3" presStyleLbl="node1" presStyleIdx="2" presStyleCnt="4">
        <dgm:presLayoutVars>
          <dgm:chMax val="0"/>
          <dgm:chPref val="0"/>
          <dgm:bulletEnabled val="1"/>
        </dgm:presLayoutVars>
      </dgm:prSet>
      <dgm:spPr/>
    </dgm:pt>
    <dgm:pt modelId="{28B41674-A8C8-479C-A27B-EDC317245B16}" type="pres">
      <dgm:prSet presAssocID="{FE6AC056-4031-4EA5-B231-76E6D5263FA9}" presName="quad4" presStyleLbl="node1" presStyleIdx="3" presStyleCnt="4">
        <dgm:presLayoutVars>
          <dgm:chMax val="0"/>
          <dgm:chPref val="0"/>
          <dgm:bulletEnabled val="1"/>
        </dgm:presLayoutVars>
      </dgm:prSet>
      <dgm:spPr/>
    </dgm:pt>
  </dgm:ptLst>
  <dgm:cxnLst>
    <dgm:cxn modelId="{93D94B0A-1E6A-4F56-8EE9-D8EE5E76FEAD}" type="presOf" srcId="{DA71B126-48F1-4856-9331-81F6EAF8AAC3}" destId="{89966368-ABD0-4754-B86E-61BD20087EBB}" srcOrd="0" destOrd="0" presId="urn:microsoft.com/office/officeart/2005/8/layout/matrix3"/>
    <dgm:cxn modelId="{CC899E32-3CDF-4D6F-97E8-ACD948920FD4}" srcId="{FE6AC056-4031-4EA5-B231-76E6D5263FA9}" destId="{DA71B126-48F1-4856-9331-81F6EAF8AAC3}" srcOrd="1" destOrd="0" parTransId="{ABA78142-9C15-4B25-93D7-4657427C034A}" sibTransId="{6338E46A-A666-4CD0-A608-9278FA66AEBA}"/>
    <dgm:cxn modelId="{65D5144F-D90B-4B37-A0B7-B894589A086C}" srcId="{FE6AC056-4031-4EA5-B231-76E6D5263FA9}" destId="{8B1A9826-0754-4F4B-A406-9DF87539891E}" srcOrd="3" destOrd="0" parTransId="{1E0F7A1C-E426-452C-A134-960D7BB2E1E3}" sibTransId="{D8E6CCC9-1DFC-4F7E-BFDE-1E591938F39D}"/>
    <dgm:cxn modelId="{28386A70-4B69-4BD1-8339-743C934D1164}" type="presOf" srcId="{5DA81B45-D072-4A16-8247-ED24A1484485}" destId="{14596E1C-404C-4A07-A05E-06659B1C54D9}" srcOrd="0" destOrd="0" presId="urn:microsoft.com/office/officeart/2005/8/layout/matrix3"/>
    <dgm:cxn modelId="{B8398687-8A23-47D7-9911-EB61FFC34678}" srcId="{FE6AC056-4031-4EA5-B231-76E6D5263FA9}" destId="{5DA81B45-D072-4A16-8247-ED24A1484485}" srcOrd="2" destOrd="0" parTransId="{3F3C34FC-3746-4A19-879D-21FAD6E9C8A0}" sibTransId="{62D32A31-2B54-4B18-9BCE-305CD3E38165}"/>
    <dgm:cxn modelId="{B39259BB-2070-4E72-AB53-A9778A910F79}" srcId="{FE6AC056-4031-4EA5-B231-76E6D5263FA9}" destId="{C843A50B-3EC7-47BF-8280-CB1A4F4565C4}" srcOrd="0" destOrd="0" parTransId="{B43775B0-8D61-4ED6-A0F4-360840024FCD}" sibTransId="{964F9D41-C585-40DB-A29B-37904217BFF8}"/>
    <dgm:cxn modelId="{515DE7CD-73AC-450F-80D0-22A0524D91A6}" type="presOf" srcId="{FE6AC056-4031-4EA5-B231-76E6D5263FA9}" destId="{0B0A673D-623D-4672-AF69-9B17D47F1DD4}" srcOrd="0" destOrd="0" presId="urn:microsoft.com/office/officeart/2005/8/layout/matrix3"/>
    <dgm:cxn modelId="{A257D9DC-F23A-4244-86C9-E87882985F2E}" type="presOf" srcId="{C843A50B-3EC7-47BF-8280-CB1A4F4565C4}" destId="{3EA48BD1-704E-479A-950A-38244CE87EB1}" srcOrd="0" destOrd="0" presId="urn:microsoft.com/office/officeart/2005/8/layout/matrix3"/>
    <dgm:cxn modelId="{940388DE-0A5C-4747-B073-B4D5D4EF13A1}" type="presOf" srcId="{8B1A9826-0754-4F4B-A406-9DF87539891E}" destId="{28B41674-A8C8-479C-A27B-EDC317245B16}" srcOrd="0" destOrd="0" presId="urn:microsoft.com/office/officeart/2005/8/layout/matrix3"/>
    <dgm:cxn modelId="{30C0BDE9-D7D3-483F-9C9E-33DCBEA56B0F}" type="presParOf" srcId="{0B0A673D-623D-4672-AF69-9B17D47F1DD4}" destId="{64543723-F3BC-451A-8A59-D4F8634BE938}" srcOrd="0" destOrd="0" presId="urn:microsoft.com/office/officeart/2005/8/layout/matrix3"/>
    <dgm:cxn modelId="{41F996E6-585E-4874-81DE-C2A40AEA776B}" type="presParOf" srcId="{0B0A673D-623D-4672-AF69-9B17D47F1DD4}" destId="{3EA48BD1-704E-479A-950A-38244CE87EB1}" srcOrd="1" destOrd="0" presId="urn:microsoft.com/office/officeart/2005/8/layout/matrix3"/>
    <dgm:cxn modelId="{407982FE-10D8-4822-91EF-E0E26DD4E323}" type="presParOf" srcId="{0B0A673D-623D-4672-AF69-9B17D47F1DD4}" destId="{89966368-ABD0-4754-B86E-61BD20087EBB}" srcOrd="2" destOrd="0" presId="urn:microsoft.com/office/officeart/2005/8/layout/matrix3"/>
    <dgm:cxn modelId="{7246146F-3140-4603-9881-00C7106CB66F}" type="presParOf" srcId="{0B0A673D-623D-4672-AF69-9B17D47F1DD4}" destId="{14596E1C-404C-4A07-A05E-06659B1C54D9}" srcOrd="3" destOrd="0" presId="urn:microsoft.com/office/officeart/2005/8/layout/matrix3"/>
    <dgm:cxn modelId="{47AC39E1-22E0-4569-BAD2-B4B9EA48AB88}" type="presParOf" srcId="{0B0A673D-623D-4672-AF69-9B17D47F1DD4}" destId="{28B41674-A8C8-479C-A27B-EDC317245B16}" srcOrd="4" destOrd="0" presId="urn:microsoft.com/office/officeart/2005/8/layout/matrix3"/>
  </dgm:cxnLst>
  <dgm:bg>
    <a:effectLst>
      <a:glow rad="101600">
        <a:schemeClr val="accent3">
          <a:satMod val="175000"/>
          <a:alpha val="40000"/>
        </a:schemeClr>
      </a:glow>
    </a:effect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AE1956-078C-493D-B74C-AFE10BC77A67}">
      <dsp:nvSpPr>
        <dsp:cNvPr id="0" name=""/>
        <dsp:cNvSpPr/>
      </dsp:nvSpPr>
      <dsp:spPr>
        <a:xfrm>
          <a:off x="2190" y="0"/>
          <a:ext cx="4672021" cy="1243939"/>
        </a:xfrm>
        <a:prstGeom prst="roundRect">
          <a:avLst>
            <a:gd name="adj" fmla="val 10000"/>
          </a:avLst>
        </a:prstGeom>
        <a:solidFill>
          <a:schemeClr val="accent1">
            <a:hueOff val="0"/>
            <a:satOff val="0"/>
            <a:lumOff val="0"/>
            <a:alphaOff val="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altLang="zh-CN" sz="4200" kern="1200" dirty="0">
              <a:latin typeface="微软雅黑" panose="020B0503020204020204" pitchFamily="34" charset="-122"/>
              <a:ea typeface="微软雅黑" panose="020B0503020204020204" pitchFamily="34" charset="-122"/>
            </a:rPr>
            <a:t>APK</a:t>
          </a:r>
          <a:r>
            <a:rPr lang="zh-CN" altLang="en-US" sz="4200" kern="1200" dirty="0">
              <a:latin typeface="微软雅黑" panose="020B0503020204020204" pitchFamily="34" charset="-122"/>
              <a:ea typeface="微软雅黑" panose="020B0503020204020204" pitchFamily="34" charset="-122"/>
            </a:rPr>
            <a:t>包</a:t>
          </a:r>
        </a:p>
      </dsp:txBody>
      <dsp:txXfrm>
        <a:off x="38624" y="36434"/>
        <a:ext cx="4599153" cy="1171071"/>
      </dsp:txXfrm>
    </dsp:sp>
    <dsp:sp modelId="{4B9CFDC7-E9F4-424C-B994-F234E7813D06}">
      <dsp:nvSpPr>
        <dsp:cNvPr id="0" name=""/>
        <dsp:cNvSpPr/>
      </dsp:nvSpPr>
      <dsp:spPr>
        <a:xfrm>
          <a:off x="5141414" y="42638"/>
          <a:ext cx="990468" cy="1158661"/>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511300">
            <a:lnSpc>
              <a:spcPct val="90000"/>
            </a:lnSpc>
            <a:spcBef>
              <a:spcPct val="0"/>
            </a:spcBef>
            <a:spcAft>
              <a:spcPct val="35000"/>
            </a:spcAft>
            <a:buNone/>
          </a:pPr>
          <a:endParaRPr lang="zh-CN" altLang="en-US" sz="3400" kern="1200">
            <a:latin typeface="微软雅黑" panose="020B0503020204020204" pitchFamily="34" charset="-122"/>
            <a:ea typeface="微软雅黑" panose="020B0503020204020204" pitchFamily="34" charset="-122"/>
          </a:endParaRPr>
        </a:p>
      </dsp:txBody>
      <dsp:txXfrm>
        <a:off x="5141414" y="274370"/>
        <a:ext cx="693328" cy="695197"/>
      </dsp:txXfrm>
    </dsp:sp>
    <dsp:sp modelId="{8BA8FAB4-9CD2-40C0-BC27-D2E693305514}">
      <dsp:nvSpPr>
        <dsp:cNvPr id="0" name=""/>
        <dsp:cNvSpPr/>
      </dsp:nvSpPr>
      <dsp:spPr>
        <a:xfrm>
          <a:off x="6543020" y="0"/>
          <a:ext cx="4672021" cy="1243939"/>
        </a:xfrm>
        <a:prstGeom prst="roundRect">
          <a:avLst>
            <a:gd name="adj" fmla="val 10000"/>
          </a:avLst>
        </a:prstGeom>
        <a:solidFill>
          <a:schemeClr val="accent1">
            <a:hueOff val="0"/>
            <a:satOff val="0"/>
            <a:lumOff val="0"/>
            <a:alphaOff val="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zh-CN" altLang="en-US" sz="4200" kern="1200" dirty="0">
              <a:latin typeface="微软雅黑" panose="020B0503020204020204" pitchFamily="34" charset="-122"/>
              <a:ea typeface="微软雅黑" panose="020B0503020204020204" pitchFamily="34" charset="-122"/>
            </a:rPr>
            <a:t>源代码</a:t>
          </a:r>
        </a:p>
      </dsp:txBody>
      <dsp:txXfrm>
        <a:off x="6579454" y="36434"/>
        <a:ext cx="4599153" cy="11710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AE1956-078C-493D-B74C-AFE10BC77A67}">
      <dsp:nvSpPr>
        <dsp:cNvPr id="0" name=""/>
        <dsp:cNvSpPr/>
      </dsp:nvSpPr>
      <dsp:spPr>
        <a:xfrm>
          <a:off x="9858" y="0"/>
          <a:ext cx="2946714" cy="1243939"/>
        </a:xfrm>
        <a:prstGeom prst="roundRect">
          <a:avLst>
            <a:gd name="adj" fmla="val 10000"/>
          </a:avLst>
        </a:prstGeom>
        <a:solidFill>
          <a:schemeClr val="accent1">
            <a:hueOff val="0"/>
            <a:satOff val="0"/>
            <a:lumOff val="0"/>
            <a:alphaOff val="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altLang="zh-CN" sz="2300" kern="1200" dirty="0">
              <a:latin typeface="微软雅黑" panose="020B0503020204020204" pitchFamily="34" charset="-122"/>
              <a:ea typeface="微软雅黑" panose="020B0503020204020204" pitchFamily="34" charset="-122"/>
            </a:rPr>
            <a:t>APK</a:t>
          </a:r>
          <a:r>
            <a:rPr lang="zh-CN" altLang="en-US" sz="2300" kern="1200" dirty="0">
              <a:latin typeface="微软雅黑" panose="020B0503020204020204" pitchFamily="34" charset="-122"/>
              <a:ea typeface="微软雅黑" panose="020B0503020204020204" pitchFamily="34" charset="-122"/>
            </a:rPr>
            <a:t>包</a:t>
          </a:r>
        </a:p>
      </dsp:txBody>
      <dsp:txXfrm>
        <a:off x="46292" y="36434"/>
        <a:ext cx="2873846" cy="1171071"/>
      </dsp:txXfrm>
    </dsp:sp>
    <dsp:sp modelId="{4B9CFDC7-E9F4-424C-B994-F234E7813D06}">
      <dsp:nvSpPr>
        <dsp:cNvPr id="0" name=""/>
        <dsp:cNvSpPr/>
      </dsp:nvSpPr>
      <dsp:spPr>
        <a:xfrm>
          <a:off x="3251244" y="256576"/>
          <a:ext cx="624703" cy="730785"/>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zh-CN" altLang="en-US" sz="1900" kern="1200">
            <a:latin typeface="微软雅黑" panose="020B0503020204020204" pitchFamily="34" charset="-122"/>
            <a:ea typeface="微软雅黑" panose="020B0503020204020204" pitchFamily="34" charset="-122"/>
          </a:endParaRPr>
        </a:p>
      </dsp:txBody>
      <dsp:txXfrm>
        <a:off x="3251244" y="402733"/>
        <a:ext cx="437292" cy="438471"/>
      </dsp:txXfrm>
    </dsp:sp>
    <dsp:sp modelId="{2D4FA99E-872D-403E-8BD3-F609E68DE47C}">
      <dsp:nvSpPr>
        <dsp:cNvPr id="0" name=""/>
        <dsp:cNvSpPr/>
      </dsp:nvSpPr>
      <dsp:spPr>
        <a:xfrm>
          <a:off x="4135259" y="0"/>
          <a:ext cx="2946714" cy="1243939"/>
        </a:xfrm>
        <a:prstGeom prst="roundRect">
          <a:avLst>
            <a:gd name="adj" fmla="val 10000"/>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hemeClr val="accent2"/>
        </a:lnRef>
        <a:fillRef idx="3">
          <a:schemeClr val="accent2"/>
        </a:fillRef>
        <a:effectRef idx="3">
          <a:schemeClr val="accent2"/>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CN" altLang="en-US" sz="2300" b="1" kern="1200" spc="50" dirty="0">
              <a:ln w="9525" cmpd="sng">
                <a:solidFill>
                  <a:schemeClr val="accent1"/>
                </a:solidFill>
                <a:prstDash val="solid"/>
              </a:ln>
              <a:solidFill>
                <a:srgbClr val="70AD47">
                  <a:tint val="1000"/>
                </a:srgbClr>
              </a:solidFill>
              <a:effectLst>
                <a:glow rad="38100">
                  <a:schemeClr val="accent1">
                    <a:alpha val="40000"/>
                  </a:schemeClr>
                </a:glow>
              </a:effectLst>
              <a:latin typeface="微软雅黑" panose="020B0503020204020204" pitchFamily="34" charset="-122"/>
              <a:ea typeface="微软雅黑" panose="020B0503020204020204" pitchFamily="34" charset="-122"/>
            </a:rPr>
            <a:t>只能用爱加密解析器进行解析的指令代码</a:t>
          </a:r>
          <a:endParaRPr lang="zh-CN" altLang="en-US" sz="2300" kern="1200" dirty="0">
            <a:latin typeface="微软雅黑" panose="020B0503020204020204" pitchFamily="34" charset="-122"/>
            <a:ea typeface="微软雅黑" panose="020B0503020204020204" pitchFamily="34" charset="-122"/>
          </a:endParaRPr>
        </a:p>
      </dsp:txBody>
      <dsp:txXfrm>
        <a:off x="4171693" y="36434"/>
        <a:ext cx="2873846" cy="1171071"/>
      </dsp:txXfrm>
    </dsp:sp>
    <dsp:sp modelId="{D083DCD6-A0FB-47FA-9580-402B7259FCA2}">
      <dsp:nvSpPr>
        <dsp:cNvPr id="0" name=""/>
        <dsp:cNvSpPr/>
      </dsp:nvSpPr>
      <dsp:spPr>
        <a:xfrm>
          <a:off x="7376645" y="256576"/>
          <a:ext cx="624703" cy="730785"/>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zh-CN" altLang="en-US" sz="1900" kern="1200">
            <a:latin typeface="微软雅黑" panose="020B0503020204020204" pitchFamily="34" charset="-122"/>
            <a:ea typeface="微软雅黑" panose="020B0503020204020204" pitchFamily="34" charset="-122"/>
          </a:endParaRPr>
        </a:p>
      </dsp:txBody>
      <dsp:txXfrm>
        <a:off x="7376645" y="402733"/>
        <a:ext cx="437292" cy="438471"/>
      </dsp:txXfrm>
    </dsp:sp>
    <dsp:sp modelId="{8BA8FAB4-9CD2-40C0-BC27-D2E693305514}">
      <dsp:nvSpPr>
        <dsp:cNvPr id="0" name=""/>
        <dsp:cNvSpPr/>
      </dsp:nvSpPr>
      <dsp:spPr>
        <a:xfrm>
          <a:off x="8260659" y="0"/>
          <a:ext cx="2946714" cy="1243939"/>
        </a:xfrm>
        <a:prstGeom prst="roundRect">
          <a:avLst>
            <a:gd name="adj" fmla="val 10000"/>
          </a:avLst>
        </a:prstGeom>
        <a:solidFill>
          <a:schemeClr val="accent1">
            <a:hueOff val="0"/>
            <a:satOff val="0"/>
            <a:lumOff val="0"/>
            <a:alphaOff val="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latin typeface="微软雅黑" panose="020B0503020204020204" pitchFamily="34" charset="-122"/>
              <a:ea typeface="微软雅黑" panose="020B0503020204020204" pitchFamily="34" charset="-122"/>
            </a:rPr>
            <a:t>源代码</a:t>
          </a:r>
        </a:p>
      </dsp:txBody>
      <dsp:txXfrm>
        <a:off x="8297093" y="36434"/>
        <a:ext cx="2873846" cy="11710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543723-F3BC-451A-8A59-D4F8634BE938}">
      <dsp:nvSpPr>
        <dsp:cNvPr id="0" name=""/>
        <dsp:cNvSpPr/>
      </dsp:nvSpPr>
      <dsp:spPr>
        <a:xfrm>
          <a:off x="1354666" y="0"/>
          <a:ext cx="5418667" cy="5418667"/>
        </a:xfrm>
        <a:prstGeom prst="diamond">
          <a:avLst/>
        </a:prstGeom>
        <a:solidFill>
          <a:srgbClr val="5B9BD5"/>
        </a:solidFill>
        <a:ln>
          <a:noFill/>
        </a:ln>
        <a:effectLst/>
      </dsp:spPr>
      <dsp:style>
        <a:lnRef idx="0">
          <a:scrgbClr r="0" g="0" b="0"/>
        </a:lnRef>
        <a:fillRef idx="1">
          <a:scrgbClr r="0" g="0" b="0"/>
        </a:fillRef>
        <a:effectRef idx="0">
          <a:scrgbClr r="0" g="0" b="0"/>
        </a:effectRef>
        <a:fontRef idx="minor"/>
      </dsp:style>
    </dsp:sp>
    <dsp:sp modelId="{3EA48BD1-704E-479A-950A-38244CE87EB1}">
      <dsp:nvSpPr>
        <dsp:cNvPr id="0" name=""/>
        <dsp:cNvSpPr/>
      </dsp:nvSpPr>
      <dsp:spPr>
        <a:xfrm>
          <a:off x="1869439" y="514773"/>
          <a:ext cx="2113280" cy="2113280"/>
        </a:xfrm>
        <a:prstGeom prst="roundRect">
          <a:avLst/>
        </a:prstGeom>
        <a:solidFill>
          <a:schemeClr val="accent2">
            <a:lumMod val="60000"/>
            <a:lumOff val="4000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zh-CN" altLang="en-US" sz="4000" b="1" kern="1200"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rPr>
            <a:t>爬虫</a:t>
          </a:r>
          <a:br>
            <a:rPr lang="en-US" altLang="zh-CN" sz="4000" b="1" kern="1200"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rPr>
          </a:br>
          <a:r>
            <a:rPr lang="zh-CN" altLang="en-US" sz="4000" b="1" kern="1200"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rPr>
            <a:t>技术</a:t>
          </a:r>
        </a:p>
      </dsp:txBody>
      <dsp:txXfrm>
        <a:off x="1972601" y="617935"/>
        <a:ext cx="1906956" cy="1906956"/>
      </dsp:txXfrm>
    </dsp:sp>
    <dsp:sp modelId="{89966368-ABD0-4754-B86E-61BD20087EBB}">
      <dsp:nvSpPr>
        <dsp:cNvPr id="0" name=""/>
        <dsp:cNvSpPr/>
      </dsp:nvSpPr>
      <dsp:spPr>
        <a:xfrm>
          <a:off x="4145280" y="514773"/>
          <a:ext cx="2113280" cy="2113280"/>
        </a:xfrm>
        <a:prstGeom prst="roundRect">
          <a:avLst/>
        </a:prstGeom>
        <a:solidFill>
          <a:schemeClr val="accent2"/>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zh-CN" altLang="en-US" sz="4000" b="1" kern="1200"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rPr>
            <a:t>渠道</a:t>
          </a:r>
          <a:br>
            <a:rPr lang="en-US" altLang="zh-CN" sz="4000" b="1" kern="1200"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rPr>
          </a:br>
          <a:r>
            <a:rPr lang="zh-CN" altLang="en-US" sz="4000" b="1" kern="1200"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rPr>
            <a:t>监测</a:t>
          </a:r>
        </a:p>
      </dsp:txBody>
      <dsp:txXfrm>
        <a:off x="4248442" y="617935"/>
        <a:ext cx="1906956" cy="1906956"/>
      </dsp:txXfrm>
    </dsp:sp>
    <dsp:sp modelId="{14596E1C-404C-4A07-A05E-06659B1C54D9}">
      <dsp:nvSpPr>
        <dsp:cNvPr id="0" name=""/>
        <dsp:cNvSpPr/>
      </dsp:nvSpPr>
      <dsp:spPr>
        <a:xfrm>
          <a:off x="1869439" y="2790613"/>
          <a:ext cx="2113280" cy="2113280"/>
        </a:xfrm>
        <a:prstGeom prst="roundRect">
          <a:avLst/>
        </a:prstGeom>
        <a:solidFill>
          <a:srgbClr val="92D050"/>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zh-CN" altLang="en-US" sz="4000" b="1" kern="1200"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rPr>
            <a:t>盗版</a:t>
          </a:r>
          <a:br>
            <a:rPr lang="zh-CN" altLang="en-US" sz="4000" b="1" kern="1200"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rPr>
          </a:br>
          <a:r>
            <a:rPr lang="zh-CN" altLang="en-US" sz="4000" b="1" kern="1200"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rPr>
            <a:t>分析</a:t>
          </a:r>
        </a:p>
      </dsp:txBody>
      <dsp:txXfrm>
        <a:off x="1972601" y="2893775"/>
        <a:ext cx="1906956" cy="1906956"/>
      </dsp:txXfrm>
    </dsp:sp>
    <dsp:sp modelId="{28B41674-A8C8-479C-A27B-EDC317245B16}">
      <dsp:nvSpPr>
        <dsp:cNvPr id="0" name=""/>
        <dsp:cNvSpPr/>
      </dsp:nvSpPr>
      <dsp:spPr>
        <a:xfrm>
          <a:off x="4145280" y="2790613"/>
          <a:ext cx="2113280" cy="2113280"/>
        </a:xfrm>
        <a:prstGeom prst="roundRect">
          <a:avLst/>
        </a:prstGeom>
        <a:solidFill>
          <a:srgbClr val="7030A0"/>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zh-CN" altLang="en-US" sz="4000" b="1" kern="1200"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rPr>
            <a:t>盗版</a:t>
          </a:r>
          <a:br>
            <a:rPr lang="en-US" altLang="zh-CN" sz="4000" b="1" kern="1200"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rPr>
          </a:br>
          <a:r>
            <a:rPr lang="zh-CN" altLang="en-US" sz="4000" b="1" kern="1200"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rPr>
            <a:t>下架</a:t>
          </a:r>
        </a:p>
      </dsp:txBody>
      <dsp:txXfrm>
        <a:off x="4248442" y="2893775"/>
        <a:ext cx="1906956" cy="190695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2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12B2DE-27F7-4F9F-A3E8-1F588934B43D}" type="datetime2">
              <a:rPr lang="zh-CN" altLang="en-US" smtClean="0"/>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7849E0F-067E-034A-A3D7-0C57F78FBA91}" type="slidenum">
              <a:rPr lang="en-US" smtClean="0"/>
            </a:fld>
            <a:endParaRPr lang="en-US"/>
          </a:p>
        </p:txBody>
      </p:sp>
    </p:spTree>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0" name="日期占位符 9"/>
          <p:cNvSpPr>
            <a:spLocks noGrp="1"/>
          </p:cNvSpPr>
          <p:nvPr>
            <p:ph type="dt" idx="1"/>
          </p:nvPr>
        </p:nvSpPr>
        <p:spPr>
          <a:xfrm>
            <a:off x="3884613" y="3"/>
            <a:ext cx="2971800" cy="458788"/>
          </a:xfrm>
          <a:prstGeom prst="rect">
            <a:avLst/>
          </a:prstGeom>
        </p:spPr>
        <p:txBody>
          <a:bodyPr vert="horz" lIns="91440" tIns="45720" rIns="91440" bIns="45720" rtlCol="0"/>
          <a:lstStyle>
            <a:lvl1pPr algn="r">
              <a:defRPr sz="1200"/>
            </a:lvl1pPr>
          </a:lstStyle>
          <a:p>
            <a:fld id="{C51538AC-11D4-4409-A391-BD1FF8CEB07D}" type="datetime2">
              <a:rPr lang="zh-CN" altLang="en-US" smtClean="0"/>
            </a:fld>
            <a:endParaRPr lang="zh-CN" altLang="en-US"/>
          </a:p>
        </p:txBody>
      </p:sp>
      <p:sp>
        <p:nvSpPr>
          <p:cNvPr id="11" name="页眉占位符 10"/>
          <p:cNvSpPr>
            <a:spLocks noGrp="1"/>
          </p:cNvSpPr>
          <p:nvPr>
            <p:ph type="hdr" sz="quarter"/>
          </p:nvPr>
        </p:nvSpPr>
        <p:spPr>
          <a:xfrm>
            <a:off x="0" y="3"/>
            <a:ext cx="2971800" cy="458788"/>
          </a:xfrm>
          <a:prstGeom prst="rect">
            <a:avLst/>
          </a:prstGeom>
        </p:spPr>
        <p:txBody>
          <a:bodyPr vert="horz" lIns="91440" tIns="45720" rIns="91440" bIns="45720" rtlCol="0"/>
          <a:lstStyle>
            <a:lvl1pPr algn="l">
              <a:defRPr sz="1200"/>
            </a:lvl1pPr>
          </a:lstStyle>
          <a:p>
            <a:endParaRPr lang="zh-CN" altLang="en-US"/>
          </a:p>
        </p:txBody>
      </p:sp>
      <p:sp>
        <p:nvSpPr>
          <p:cNvPr id="12" name="页脚占位符 11"/>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3" name="灯片编号占位符 12"/>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1A225C-0B67-4A1B-A717-25B948524E51}"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p:notesStyle>
    <a:lvl1pPr marL="0" algn="l" defTabSz="913765" rtl="0" eaLnBrk="1" latinLnBrk="0" hangingPunct="1">
      <a:defRPr sz="1800" kern="1200">
        <a:solidFill>
          <a:schemeClr val="tx1"/>
        </a:solidFill>
        <a:latin typeface="Raleway"/>
        <a:ea typeface="+mn-ea"/>
        <a:cs typeface="+mn-cs"/>
      </a:defRPr>
    </a:lvl1pPr>
    <a:lvl2pPr marL="914400" algn="l" defTabSz="913765" rtl="0" eaLnBrk="1" latinLnBrk="0" hangingPunct="1">
      <a:defRPr sz="1800" kern="1200">
        <a:solidFill>
          <a:schemeClr val="tx1"/>
        </a:solidFill>
        <a:latin typeface="Raleway"/>
        <a:ea typeface="+mn-ea"/>
        <a:cs typeface="+mn-cs"/>
      </a:defRPr>
    </a:lvl2pPr>
    <a:lvl3pPr marL="1828165" algn="l" defTabSz="913765" rtl="0" eaLnBrk="1" latinLnBrk="0" hangingPunct="1">
      <a:defRPr sz="1800" kern="1200">
        <a:solidFill>
          <a:schemeClr val="tx1"/>
        </a:solidFill>
        <a:latin typeface="Raleway"/>
        <a:ea typeface="+mn-ea"/>
        <a:cs typeface="+mn-cs"/>
      </a:defRPr>
    </a:lvl3pPr>
    <a:lvl4pPr marL="2742565" algn="l" defTabSz="913765" rtl="0" eaLnBrk="1" latinLnBrk="0" hangingPunct="1">
      <a:defRPr sz="1800" kern="1200">
        <a:solidFill>
          <a:schemeClr val="tx1"/>
        </a:solidFill>
        <a:latin typeface="Raleway"/>
        <a:ea typeface="+mn-ea"/>
        <a:cs typeface="+mn-cs"/>
      </a:defRPr>
    </a:lvl4pPr>
    <a:lvl5pPr marL="3656965" algn="l" defTabSz="913765" rtl="0" eaLnBrk="1" latinLnBrk="0" hangingPunct="1">
      <a:defRPr sz="1800" kern="1200">
        <a:solidFill>
          <a:schemeClr val="tx1"/>
        </a:solidFill>
        <a:latin typeface="Raleway"/>
        <a:ea typeface="+mn-ea"/>
        <a:cs typeface="+mn-cs"/>
      </a:defRPr>
    </a:lvl5pPr>
    <a:lvl6pPr marL="4571365" algn="l" defTabSz="913765" rtl="0" eaLnBrk="1" latinLnBrk="0" hangingPunct="1">
      <a:defRPr sz="2400" kern="1200">
        <a:solidFill>
          <a:schemeClr val="tx1"/>
        </a:solidFill>
        <a:latin typeface="+mn-lt"/>
        <a:ea typeface="+mn-ea"/>
        <a:cs typeface="+mn-cs"/>
      </a:defRPr>
    </a:lvl6pPr>
    <a:lvl7pPr marL="5485130" algn="l" defTabSz="913765" rtl="0" eaLnBrk="1" latinLnBrk="0" hangingPunct="1">
      <a:defRPr sz="2400" kern="1200">
        <a:solidFill>
          <a:schemeClr val="tx1"/>
        </a:solidFill>
        <a:latin typeface="+mn-lt"/>
        <a:ea typeface="+mn-ea"/>
        <a:cs typeface="+mn-cs"/>
      </a:defRPr>
    </a:lvl7pPr>
    <a:lvl8pPr marL="6399530" algn="l" defTabSz="913765" rtl="0" eaLnBrk="1" latinLnBrk="0" hangingPunct="1">
      <a:defRPr sz="2400" kern="1200">
        <a:solidFill>
          <a:schemeClr val="tx1"/>
        </a:solidFill>
        <a:latin typeface="+mn-lt"/>
        <a:ea typeface="+mn-ea"/>
        <a:cs typeface="+mn-cs"/>
      </a:defRPr>
    </a:lvl8pPr>
    <a:lvl9pPr marL="7313930" algn="l" defTabSz="913765"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F1BA0D9D-77B1-4604-B70C-209709418467}" type="slidenum">
              <a:rPr lang="zh-CN" altLang="en-US" smtClean="0"/>
            </a:fld>
            <a:endParaRPr lang="zh-CN" altLang="en-US"/>
          </a:p>
        </p:txBody>
      </p:sp>
      <p:sp>
        <p:nvSpPr>
          <p:cNvPr id="5" name="日期占位符 4"/>
          <p:cNvSpPr>
            <a:spLocks noGrp="1"/>
          </p:cNvSpPr>
          <p:nvPr>
            <p:ph type="dt" idx="11"/>
          </p:nvPr>
        </p:nvSpPr>
        <p:spPr/>
        <p:txBody>
          <a:bodyPr/>
          <a:lstStyle/>
          <a:p>
            <a:fld id="{E446E7CE-5FEB-4CE9-BE71-B95B3FD98E35}" type="datetime2">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2400" b="1" i="0" kern="1200" dirty="0">
                <a:solidFill>
                  <a:schemeClr val="tx1"/>
                </a:solidFill>
                <a:effectLst/>
                <a:latin typeface="Raleway"/>
                <a:ea typeface="+mn-ea"/>
                <a:cs typeface="+mn-cs"/>
              </a:rPr>
              <a:t>黑客可以编写程序获取任意车主的信息（姓名、车牌号、车架号、身份证号、第二联系人姓名、手机号等）和控制密码。</a:t>
            </a:r>
            <a:endParaRPr lang="zh-CN" altLang="en-US" dirty="0"/>
          </a:p>
        </p:txBody>
      </p:sp>
      <p:sp>
        <p:nvSpPr>
          <p:cNvPr id="4" name="灯片编号占位符 3"/>
          <p:cNvSpPr>
            <a:spLocks noGrp="1"/>
          </p:cNvSpPr>
          <p:nvPr>
            <p:ph type="sldNum" sz="quarter" idx="10"/>
          </p:nvPr>
        </p:nvSpPr>
        <p:spPr/>
        <p:txBody>
          <a:bodyPr/>
          <a:lstStyle/>
          <a:p>
            <a:fld id="{F1BA0D9D-77B1-4604-B70C-209709418467}"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F1BA0D9D-77B1-4604-B70C-209709418467}" type="slidenum">
              <a:rPr lang="zh-CN" altLang="en-US" smtClean="0"/>
            </a:fld>
            <a:endParaRPr lang="zh-CN" altLang="en-US"/>
          </a:p>
        </p:txBody>
      </p:sp>
      <p:sp>
        <p:nvSpPr>
          <p:cNvPr id="5" name="日期占位符 4"/>
          <p:cNvSpPr>
            <a:spLocks noGrp="1"/>
          </p:cNvSpPr>
          <p:nvPr>
            <p:ph type="dt" idx="11"/>
          </p:nvPr>
        </p:nvSpPr>
        <p:spPr/>
        <p:txBody>
          <a:bodyPr/>
          <a:lstStyle/>
          <a:p>
            <a:fld id="{474BF17C-62A4-4FF6-8528-5CF01D9689A3}" type="datetime2">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F1BA0D9D-77B1-4604-B70C-209709418467}" type="slidenum">
              <a:rPr lang="zh-CN" altLang="en-US" smtClean="0"/>
            </a:fld>
            <a:endParaRPr lang="zh-CN" altLang="en-US"/>
          </a:p>
        </p:txBody>
      </p:sp>
      <p:sp>
        <p:nvSpPr>
          <p:cNvPr id="5" name="日期占位符 4"/>
          <p:cNvSpPr>
            <a:spLocks noGrp="1"/>
          </p:cNvSpPr>
          <p:nvPr>
            <p:ph type="dt" idx="11"/>
          </p:nvPr>
        </p:nvSpPr>
        <p:spPr/>
        <p:txBody>
          <a:bodyPr/>
          <a:lstStyle/>
          <a:p>
            <a:fld id="{320F0874-61DA-4D83-9F3D-A3BF76700E32}" type="datetime2">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F1BA0D9D-77B1-4604-B70C-209709418467}" type="slidenum">
              <a:rPr lang="zh-CN" altLang="en-US" smtClean="0"/>
            </a:fld>
            <a:endParaRPr lang="zh-CN" altLang="en-US"/>
          </a:p>
        </p:txBody>
      </p:sp>
      <p:sp>
        <p:nvSpPr>
          <p:cNvPr id="5" name="日期占位符 4"/>
          <p:cNvSpPr>
            <a:spLocks noGrp="1"/>
          </p:cNvSpPr>
          <p:nvPr>
            <p:ph type="dt" idx="11"/>
          </p:nvPr>
        </p:nvSpPr>
        <p:spPr/>
        <p:txBody>
          <a:bodyPr/>
          <a:lstStyle/>
          <a:p>
            <a:fld id="{320F0874-61DA-4D83-9F3D-A3BF76700E32}" type="datetime2">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DEX</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分离加壳，与</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SO</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库的高级混淆，是爱加密的三代加密技术</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DLL</a:t>
            </a:r>
            <a:r>
              <a:rPr lang="zh-CN" altLang="zh-CN" dirty="0">
                <a:solidFill>
                  <a:schemeClr val="tx1">
                    <a:lumMod val="65000"/>
                    <a:lumOff val="35000"/>
                  </a:schemeClr>
                </a:solidFill>
                <a:latin typeface="微软雅黑" panose="020B0503020204020204" pitchFamily="34" charset="-122"/>
                <a:ea typeface="微软雅黑" panose="020B0503020204020204" pitchFamily="34" charset="-122"/>
              </a:rPr>
              <a:t>文件</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是</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unity3d</a:t>
            </a:r>
            <a:r>
              <a:rPr lang="zh-CN" altLang="zh-CN" dirty="0">
                <a:solidFill>
                  <a:schemeClr val="tx1">
                    <a:lumMod val="65000"/>
                    <a:lumOff val="35000"/>
                  </a:schemeClr>
                </a:solidFill>
                <a:latin typeface="微软雅黑" panose="020B0503020204020204" pitchFamily="34" charset="-122"/>
                <a:ea typeface="微软雅黑" panose="020B0503020204020204" pitchFamily="34" charset="-122"/>
              </a:rPr>
              <a:t>的脚本文件</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，其中放置了很多重要的逻辑和关键点。所以是游戏</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APP</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加固的重点</a:t>
            </a:r>
            <a:endParaRPr lang="zh-CN" altLang="en-US"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F1BA0D9D-77B1-4604-B70C-209709418467}" type="slidenum">
              <a:rPr lang="zh-CN" altLang="en-US" smtClean="0"/>
            </a:fld>
            <a:endParaRPr lang="zh-CN" altLang="en-US"/>
          </a:p>
        </p:txBody>
      </p:sp>
      <p:sp>
        <p:nvSpPr>
          <p:cNvPr id="5" name="日期占位符 4"/>
          <p:cNvSpPr>
            <a:spLocks noGrp="1"/>
          </p:cNvSpPr>
          <p:nvPr>
            <p:ph type="dt" idx="11"/>
          </p:nvPr>
        </p:nvSpPr>
        <p:spPr/>
        <p:txBody>
          <a:bodyPr/>
          <a:lstStyle/>
          <a:p>
            <a:fld id="{34D5EC80-9389-4A49-8BB4-AEE07A945E2D}" type="datetime2">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spcAft>
                <a:spcPts val="1200"/>
              </a:spcAft>
              <a:buFont typeface="Arial" panose="020B0604020202020204" pitchFamily="34" charset="0"/>
              <a:buChar char="•"/>
            </a:pPr>
            <a:r>
              <a:rPr lang="en-US" altLang="zh-CN" sz="1800">
                <a:solidFill>
                  <a:srgbClr val="333333"/>
                </a:solidFill>
                <a:latin typeface="微软雅黑" panose="020B0503020204020204" pitchFamily="34" charset="-122"/>
                <a:ea typeface="微软雅黑" panose="020B0503020204020204" pitchFamily="34" charset="-122"/>
              </a:rPr>
              <a:t>DEX</a:t>
            </a:r>
            <a:r>
              <a:rPr lang="zh-CN" altLang="en-US" sz="1800">
                <a:solidFill>
                  <a:srgbClr val="333333"/>
                </a:solidFill>
                <a:latin typeface="微软雅黑" panose="020B0503020204020204" pitchFamily="34" charset="-122"/>
                <a:ea typeface="微软雅黑" panose="020B0503020204020204" pitchFamily="34" charset="-122"/>
              </a:rPr>
              <a:t>加密过程</a:t>
            </a:r>
            <a:r>
              <a:rPr lang="zh-CN" altLang="en-US" sz="1800" dirty="0">
                <a:solidFill>
                  <a:srgbClr val="333333"/>
                </a:solidFill>
                <a:latin typeface="微软雅黑" panose="020B0503020204020204" pitchFamily="34" charset="-122"/>
                <a:ea typeface="微软雅黑" panose="020B0503020204020204" pitchFamily="34" charset="-122"/>
              </a:rPr>
              <a:t>是将</a:t>
            </a:r>
            <a:r>
              <a:rPr lang="en-US" altLang="zh-CN" sz="1800" dirty="0">
                <a:solidFill>
                  <a:srgbClr val="333333"/>
                </a:solidFill>
                <a:latin typeface="微软雅黑" panose="020B0503020204020204" pitchFamily="34" charset="-122"/>
                <a:ea typeface="微软雅黑" panose="020B0503020204020204" pitchFamily="34" charset="-122"/>
              </a:rPr>
              <a:t>DEX</a:t>
            </a:r>
            <a:r>
              <a:rPr lang="zh-CN" altLang="en-US" sz="1800" dirty="0">
                <a:solidFill>
                  <a:srgbClr val="333333"/>
                </a:solidFill>
                <a:latin typeface="微软雅黑" panose="020B0503020204020204" pitchFamily="34" charset="-122"/>
                <a:ea typeface="微软雅黑" panose="020B0503020204020204" pitchFamily="34" charset="-122"/>
              </a:rPr>
              <a:t>明文内容改成密文内容的</a:t>
            </a:r>
            <a:r>
              <a:rPr lang="zh-CN" altLang="en-US" sz="1800">
                <a:solidFill>
                  <a:srgbClr val="333333"/>
                </a:solidFill>
                <a:latin typeface="微软雅黑" panose="020B0503020204020204" pitchFamily="34" charset="-122"/>
                <a:ea typeface="微软雅黑" panose="020B0503020204020204" pitchFamily="34" charset="-122"/>
              </a:rPr>
              <a:t>过程，整体加壳后</a:t>
            </a:r>
            <a:r>
              <a:rPr lang="zh-CN" altLang="en-US" sz="1800" dirty="0">
                <a:solidFill>
                  <a:srgbClr val="333333"/>
                </a:solidFill>
                <a:latin typeface="微软雅黑" panose="020B0503020204020204" pitchFamily="34" charset="-122"/>
                <a:ea typeface="微软雅黑" panose="020B0503020204020204" pitchFamily="34" charset="-122"/>
              </a:rPr>
              <a:t>，</a:t>
            </a:r>
            <a:r>
              <a:rPr lang="en-US" altLang="zh-CN" sz="1800" dirty="0">
                <a:solidFill>
                  <a:srgbClr val="333333"/>
                </a:solidFill>
                <a:latin typeface="微软雅黑" panose="020B0503020204020204" pitchFamily="34" charset="-122"/>
                <a:ea typeface="微软雅黑" panose="020B0503020204020204" pitchFamily="34" charset="-122"/>
              </a:rPr>
              <a:t>DEX</a:t>
            </a:r>
            <a:r>
              <a:rPr lang="zh-CN" altLang="en-US" sz="1800" dirty="0">
                <a:solidFill>
                  <a:srgbClr val="333333"/>
                </a:solidFill>
                <a:latin typeface="微软雅黑" panose="020B0503020204020204" pitchFamily="34" charset="-122"/>
                <a:ea typeface="微软雅黑" panose="020B0503020204020204" pitchFamily="34" charset="-122"/>
              </a:rPr>
              <a:t>失去了原有结构及格式，预防了反编译攻击。通过对</a:t>
            </a:r>
            <a:r>
              <a:rPr lang="en-US" altLang="zh-CN" sz="1800" dirty="0">
                <a:solidFill>
                  <a:srgbClr val="333333"/>
                </a:solidFill>
                <a:latin typeface="微软雅黑" panose="020B0503020204020204" pitchFamily="34" charset="-122"/>
                <a:ea typeface="微软雅黑" panose="020B0503020204020204" pitchFamily="34" charset="-122"/>
              </a:rPr>
              <a:t>DEX</a:t>
            </a:r>
            <a:r>
              <a:rPr lang="zh-CN" altLang="en-US" sz="1800" dirty="0">
                <a:solidFill>
                  <a:srgbClr val="333333"/>
                </a:solidFill>
                <a:latin typeface="微软雅黑" panose="020B0503020204020204" pitchFamily="34" charset="-122"/>
                <a:ea typeface="微软雅黑" panose="020B0503020204020204" pitchFamily="34" charset="-122"/>
              </a:rPr>
              <a:t>文件加壳及加密分析可知，加壳加密后文件的结构及组织形式都会被改变。新文件不仅有原文件信息，更有外壳信息等结构。</a:t>
            </a:r>
            <a:endParaRPr lang="en-US" altLang="zh-CN" sz="1800" dirty="0">
              <a:solidFill>
                <a:srgbClr val="333333"/>
              </a:solidFill>
              <a:latin typeface="微软雅黑" panose="020B0503020204020204" pitchFamily="34" charset="-122"/>
              <a:ea typeface="微软雅黑" panose="020B0503020204020204" pitchFamily="34" charset="-122"/>
            </a:endParaRPr>
          </a:p>
          <a:p>
            <a:pPr marL="285750" indent="-285750">
              <a:spcAft>
                <a:spcPts val="1200"/>
              </a:spcAft>
              <a:buFont typeface="Arial" panose="020B0604020202020204" pitchFamily="34" charset="0"/>
              <a:buChar char="•"/>
            </a:pPr>
            <a:r>
              <a:rPr lang="zh-CN" altLang="en-US" sz="1800" dirty="0">
                <a:solidFill>
                  <a:srgbClr val="333333"/>
                </a:solidFill>
                <a:latin typeface="微软雅黑" panose="020B0503020204020204" pitchFamily="34" charset="-122"/>
                <a:ea typeface="微软雅黑" panose="020B0503020204020204" pitchFamily="34" charset="-122"/>
              </a:rPr>
              <a:t>在</a:t>
            </a:r>
            <a:r>
              <a:rPr lang="en-US" altLang="zh-CN" sz="1800" dirty="0">
                <a:solidFill>
                  <a:srgbClr val="333333"/>
                </a:solidFill>
                <a:latin typeface="微软雅黑" panose="020B0503020204020204" pitchFamily="34" charset="-122"/>
                <a:ea typeface="微软雅黑" panose="020B0503020204020204" pitchFamily="34" charset="-122"/>
              </a:rPr>
              <a:t>DEX</a:t>
            </a:r>
            <a:r>
              <a:rPr lang="zh-CN" altLang="en-US" sz="1800" dirty="0">
                <a:solidFill>
                  <a:srgbClr val="333333"/>
                </a:solidFill>
                <a:latin typeface="微软雅黑" panose="020B0503020204020204" pitchFamily="34" charset="-122"/>
                <a:ea typeface="微软雅黑" panose="020B0503020204020204" pitchFamily="34" charset="-122"/>
              </a:rPr>
              <a:t>文件被加密并写入壳程序后，加壳程序会将解壳过程中需要的密钥信息存储在</a:t>
            </a:r>
            <a:r>
              <a:rPr lang="en-US" altLang="zh-CN" sz="1800" dirty="0">
                <a:solidFill>
                  <a:srgbClr val="333333"/>
                </a:solidFill>
                <a:latin typeface="微软雅黑" panose="020B0503020204020204" pitchFamily="34" charset="-122"/>
                <a:ea typeface="微软雅黑" panose="020B0503020204020204" pitchFamily="34" charset="-122"/>
              </a:rPr>
              <a:t>SO</a:t>
            </a:r>
            <a:r>
              <a:rPr lang="zh-CN" altLang="en-US" sz="1800" dirty="0">
                <a:solidFill>
                  <a:srgbClr val="333333"/>
                </a:solidFill>
                <a:latin typeface="微软雅黑" panose="020B0503020204020204" pitchFamily="34" charset="-122"/>
                <a:ea typeface="微软雅黑" panose="020B0503020204020204" pitchFamily="34" charset="-122"/>
              </a:rPr>
              <a:t>文件中，这样在解壳程序运行时，就可以访问</a:t>
            </a:r>
            <a:r>
              <a:rPr lang="en-US" altLang="zh-CN" sz="1800" dirty="0">
                <a:solidFill>
                  <a:srgbClr val="333333"/>
                </a:solidFill>
                <a:latin typeface="微软雅黑" panose="020B0503020204020204" pitchFamily="34" charset="-122"/>
                <a:ea typeface="微软雅黑" panose="020B0503020204020204" pitchFamily="34" charset="-122"/>
              </a:rPr>
              <a:t>SO</a:t>
            </a:r>
            <a:r>
              <a:rPr lang="zh-CN" altLang="en-US" sz="1800" dirty="0">
                <a:solidFill>
                  <a:srgbClr val="333333"/>
                </a:solidFill>
                <a:latin typeface="微软雅黑" panose="020B0503020204020204" pitchFamily="34" charset="-122"/>
                <a:ea typeface="微软雅黑" panose="020B0503020204020204" pitchFamily="34" charset="-122"/>
              </a:rPr>
              <a:t>文件，并从中获得解密密钥。</a:t>
            </a:r>
            <a:endParaRPr lang="zh-CN" altLang="en-US" sz="1800" dirty="0">
              <a:solidFill>
                <a:srgbClr val="333333"/>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D01A225C-0B67-4A1B-A717-25B948524E51}" type="slidenum">
              <a:rPr lang="zh-CN" altLang="en-US" smtClean="0"/>
            </a:fld>
            <a:endParaRPr lang="zh-CN" altLang="en-US"/>
          </a:p>
        </p:txBody>
      </p:sp>
      <p:sp>
        <p:nvSpPr>
          <p:cNvPr id="5" name="日期占位符 4"/>
          <p:cNvSpPr>
            <a:spLocks noGrp="1"/>
          </p:cNvSpPr>
          <p:nvPr>
            <p:ph type="dt" idx="11"/>
          </p:nvPr>
        </p:nvSpPr>
        <p:spPr/>
        <p:txBody>
          <a:bodyPr/>
          <a:lstStyle/>
          <a:p>
            <a:fld id="{8E2D8B8B-7D22-4597-AA38-9EE9709B27BE}" type="datetime2">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01A225C-0B67-4A1B-A717-25B948524E51}" type="slidenum">
              <a:rPr lang="zh-CN" altLang="en-US" smtClean="0"/>
            </a:fld>
            <a:endParaRPr lang="zh-CN" altLang="en-US"/>
          </a:p>
        </p:txBody>
      </p:sp>
      <p:sp>
        <p:nvSpPr>
          <p:cNvPr id="5" name="日期占位符 4"/>
          <p:cNvSpPr>
            <a:spLocks noGrp="1"/>
          </p:cNvSpPr>
          <p:nvPr>
            <p:ph type="dt" idx="11"/>
          </p:nvPr>
        </p:nvSpPr>
        <p:spPr/>
        <p:txBody>
          <a:bodyPr/>
          <a:lstStyle/>
          <a:p>
            <a:fld id="{07932573-7191-4C49-A763-C4DF7009ECC2}" type="datetime2">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01A225C-0B67-4A1B-A717-25B948524E51}" type="slidenum">
              <a:rPr lang="zh-CN" altLang="en-US" smtClean="0"/>
            </a:fld>
            <a:endParaRPr lang="zh-CN" altLang="en-US"/>
          </a:p>
        </p:txBody>
      </p:sp>
      <p:sp>
        <p:nvSpPr>
          <p:cNvPr id="5" name="日期占位符 4"/>
          <p:cNvSpPr>
            <a:spLocks noGrp="1"/>
          </p:cNvSpPr>
          <p:nvPr>
            <p:ph type="dt" idx="11"/>
          </p:nvPr>
        </p:nvSpPr>
        <p:spPr/>
        <p:txBody>
          <a:bodyPr/>
          <a:lstStyle/>
          <a:p>
            <a:fld id="{07932573-7191-4C49-A763-C4DF7009ECC2}" type="datetime2">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01A225C-0B67-4A1B-A717-25B948524E51}" type="slidenum">
              <a:rPr lang="zh-CN" altLang="en-US" smtClean="0"/>
            </a:fld>
            <a:endParaRPr lang="zh-CN" altLang="en-US"/>
          </a:p>
        </p:txBody>
      </p:sp>
      <p:sp>
        <p:nvSpPr>
          <p:cNvPr id="5" name="日期占位符 4"/>
          <p:cNvSpPr>
            <a:spLocks noGrp="1"/>
          </p:cNvSpPr>
          <p:nvPr>
            <p:ph type="dt" idx="11"/>
          </p:nvPr>
        </p:nvSpPr>
        <p:spPr/>
        <p:txBody>
          <a:bodyPr/>
          <a:lstStyle/>
          <a:p>
            <a:fld id="{07932573-7191-4C49-A763-C4DF7009ECC2}" type="datetime2">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Sharepreference</a:t>
            </a:r>
            <a:r>
              <a:rPr lang="zh-CN" altLang="en-US" dirty="0"/>
              <a:t>是一种轻量级的存储，一般是</a:t>
            </a:r>
            <a:r>
              <a:rPr lang="en-US" altLang="zh-CN" dirty="0"/>
              <a:t>Key=value</a:t>
            </a:r>
            <a:r>
              <a:rPr lang="zh-CN" altLang="en-US" dirty="0"/>
              <a:t>这样的类型。</a:t>
            </a:r>
            <a:endParaRPr lang="zh-CN" altLang="en-US" dirty="0"/>
          </a:p>
        </p:txBody>
      </p:sp>
      <p:sp>
        <p:nvSpPr>
          <p:cNvPr id="4" name="日期占位符 3"/>
          <p:cNvSpPr>
            <a:spLocks noGrp="1"/>
          </p:cNvSpPr>
          <p:nvPr>
            <p:ph type="dt" idx="10"/>
          </p:nvPr>
        </p:nvSpPr>
        <p:spPr/>
        <p:txBody>
          <a:bodyPr/>
          <a:lstStyle/>
          <a:p>
            <a:fld id="{C51538AC-11D4-4409-A391-BD1FF8CEB07D}" type="datetime2">
              <a:rPr lang="zh-CN" altLang="en-US" smtClean="0"/>
            </a:fld>
            <a:endParaRPr lang="zh-CN" altLang="en-US"/>
          </a:p>
        </p:txBody>
      </p:sp>
      <p:sp>
        <p:nvSpPr>
          <p:cNvPr id="5" name="灯片编号占位符 4"/>
          <p:cNvSpPr>
            <a:spLocks noGrp="1"/>
          </p:cNvSpPr>
          <p:nvPr>
            <p:ph type="sldNum" sz="quarter" idx="11"/>
          </p:nvPr>
        </p:nvSpPr>
        <p:spPr/>
        <p:txBody>
          <a:bodyPr/>
          <a:lstStyle/>
          <a:p>
            <a:fld id="{D01A225C-0B67-4A1B-A717-25B948524E5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F1BA0D9D-77B1-4604-B70C-209709418467}" type="slidenum">
              <a:rPr lang="zh-CN" altLang="en-US" smtClean="0"/>
            </a:fld>
            <a:endParaRPr lang="zh-CN" altLang="en-US"/>
          </a:p>
        </p:txBody>
      </p:sp>
      <p:sp>
        <p:nvSpPr>
          <p:cNvPr id="5" name="日期占位符 4"/>
          <p:cNvSpPr>
            <a:spLocks noGrp="1"/>
          </p:cNvSpPr>
          <p:nvPr>
            <p:ph type="dt" idx="11"/>
          </p:nvPr>
        </p:nvSpPr>
        <p:spPr/>
        <p:txBody>
          <a:bodyPr/>
          <a:lstStyle/>
          <a:p>
            <a:fld id="{A204A0CA-EB82-4355-821E-8F96DDDF1A4D}" type="datetime2">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iOS</a:t>
            </a:r>
            <a:r>
              <a:rPr lang="zh-CN" altLang="en-US" dirty="0"/>
              <a:t>防二次打包，就是对签名进行验证。每次都会判断签名是否是在加密时候的签名，如果不是，就会退出</a:t>
            </a:r>
            <a:r>
              <a:rPr lang="en-US" altLang="zh-CN" dirty="0"/>
              <a:t>APP</a:t>
            </a:r>
            <a:r>
              <a:rPr lang="zh-CN" altLang="en-US" dirty="0"/>
              <a:t>，并且记录结果到服务器。</a:t>
            </a:r>
            <a:endParaRPr lang="zh-CN" altLang="en-US"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F1BA0D9D-77B1-4604-B70C-209709418467}" type="slidenum">
              <a:rPr lang="zh-CN" altLang="en-US" smtClean="0"/>
            </a:fld>
            <a:endParaRPr lang="zh-CN" altLang="en-US"/>
          </a:p>
        </p:txBody>
      </p:sp>
      <p:sp>
        <p:nvSpPr>
          <p:cNvPr id="5" name="日期占位符 4"/>
          <p:cNvSpPr>
            <a:spLocks noGrp="1"/>
          </p:cNvSpPr>
          <p:nvPr>
            <p:ph type="dt" idx="11"/>
          </p:nvPr>
        </p:nvSpPr>
        <p:spPr/>
        <p:txBody>
          <a:bodyPr/>
          <a:lstStyle/>
          <a:p>
            <a:fld id="{BB4983EE-10DC-4E75-A23D-794178D53A9F}" type="datetime2">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iOS</a:t>
            </a:r>
            <a:r>
              <a:rPr lang="zh-CN" altLang="en-US" dirty="0"/>
              <a:t>防二次打包，就是对签名进行验证。每次都会判断签名是否是在加密时候的签名，如果不是，就会退出</a:t>
            </a:r>
            <a:r>
              <a:rPr lang="en-US" altLang="zh-CN" dirty="0"/>
              <a:t>APP</a:t>
            </a:r>
            <a:r>
              <a:rPr lang="zh-CN" altLang="en-US" dirty="0"/>
              <a:t>，并且记录结果到服务器。</a:t>
            </a:r>
            <a:endParaRPr lang="zh-CN" altLang="en-US"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F1BA0D9D-77B1-4604-B70C-209709418467}" type="slidenum">
              <a:rPr lang="zh-CN" altLang="en-US" smtClean="0"/>
            </a:fld>
            <a:endParaRPr lang="zh-CN" altLang="en-US"/>
          </a:p>
        </p:txBody>
      </p:sp>
      <p:sp>
        <p:nvSpPr>
          <p:cNvPr id="5" name="日期占位符 4"/>
          <p:cNvSpPr>
            <a:spLocks noGrp="1"/>
          </p:cNvSpPr>
          <p:nvPr>
            <p:ph type="dt" idx="11"/>
          </p:nvPr>
        </p:nvSpPr>
        <p:spPr/>
        <p:txBody>
          <a:bodyPr/>
          <a:lstStyle/>
          <a:p>
            <a:fld id="{BB4983EE-10DC-4E75-A23D-794178D53A9F}" type="datetime2">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iOS</a:t>
            </a:r>
            <a:r>
              <a:rPr lang="zh-CN" altLang="en-US" dirty="0"/>
              <a:t>防二次打包，就是对签名进行验证。每次都会判断签名是否是在加密时候的签名，如果不是，就会退出</a:t>
            </a:r>
            <a:r>
              <a:rPr lang="en-US" altLang="zh-CN" dirty="0"/>
              <a:t>APP</a:t>
            </a:r>
            <a:r>
              <a:rPr lang="zh-CN" altLang="en-US" dirty="0"/>
              <a:t>，并且记录结果到服务器。</a:t>
            </a:r>
            <a:endParaRPr lang="zh-CN" altLang="en-US"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F1BA0D9D-77B1-4604-B70C-209709418467}" type="slidenum">
              <a:rPr lang="zh-CN" altLang="en-US" smtClean="0"/>
            </a:fld>
            <a:endParaRPr lang="zh-CN" altLang="en-US"/>
          </a:p>
        </p:txBody>
      </p:sp>
      <p:sp>
        <p:nvSpPr>
          <p:cNvPr id="5" name="日期占位符 4"/>
          <p:cNvSpPr>
            <a:spLocks noGrp="1"/>
          </p:cNvSpPr>
          <p:nvPr>
            <p:ph type="dt" idx="11"/>
          </p:nvPr>
        </p:nvSpPr>
        <p:spPr/>
        <p:txBody>
          <a:bodyPr/>
          <a:lstStyle/>
          <a:p>
            <a:fld id="{BB4983EE-10DC-4E75-A23D-794178D53A9F}" type="datetime2">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3765" rtl="0" eaLnBrk="1" fontAlgn="auto" latinLnBrk="0" hangingPunct="1">
              <a:lnSpc>
                <a:spcPct val="100000"/>
              </a:lnSpc>
              <a:spcBef>
                <a:spcPts val="0"/>
              </a:spcBef>
              <a:spcAft>
                <a:spcPts val="0"/>
              </a:spcAft>
              <a:buClrTx/>
              <a:buSzTx/>
              <a:buFontTx/>
              <a:buNone/>
              <a:defRPr/>
            </a:pPr>
            <a:r>
              <a:rPr lang="zh-CN" altLang="zh-CN" sz="1800" dirty="0">
                <a:latin typeface="+mn-ea"/>
              </a:rPr>
              <a:t>目前，爱加密的</a:t>
            </a:r>
            <a:r>
              <a:rPr lang="en-US" altLang="zh-CN" sz="1800" dirty="0">
                <a:latin typeface="+mn-ea"/>
              </a:rPr>
              <a:t>SDK</a:t>
            </a:r>
            <a:r>
              <a:rPr lang="zh-CN" altLang="zh-CN" sz="1800" dirty="0">
                <a:latin typeface="+mn-ea"/>
              </a:rPr>
              <a:t>安全加固已经拥有</a:t>
            </a:r>
            <a:r>
              <a:rPr lang="zh-CN" altLang="zh-CN" sz="1800" b="1" dirty="0">
                <a:solidFill>
                  <a:srgbClr val="0060A8"/>
                </a:solidFill>
                <a:latin typeface="+mn-ea"/>
              </a:rPr>
              <a:t>成功部署经验</a:t>
            </a:r>
            <a:r>
              <a:rPr lang="zh-CN" altLang="zh-CN" sz="1800" dirty="0">
                <a:latin typeface="+mn-ea"/>
              </a:rPr>
              <a:t>，</a:t>
            </a:r>
            <a:r>
              <a:rPr lang="zh-CN" altLang="en-US" sz="1800" dirty="0">
                <a:latin typeface="+mn-ea"/>
              </a:rPr>
              <a:t>为</a:t>
            </a:r>
            <a:r>
              <a:rPr lang="zh-CN" altLang="zh-CN" sz="1800" dirty="0">
                <a:latin typeface="+mn-ea"/>
              </a:rPr>
              <a:t>各类</a:t>
            </a:r>
            <a:r>
              <a:rPr lang="en-US" altLang="zh-CN" sz="1800" dirty="0">
                <a:latin typeface="+mn-ea"/>
              </a:rPr>
              <a:t>SDK</a:t>
            </a:r>
            <a:r>
              <a:rPr lang="zh-CN" altLang="zh-CN" sz="1800" dirty="0">
                <a:latin typeface="+mn-ea"/>
              </a:rPr>
              <a:t>提供</a:t>
            </a:r>
            <a:r>
              <a:rPr lang="zh-CN" altLang="zh-CN" sz="1800" dirty="0">
                <a:solidFill>
                  <a:srgbClr val="FF9216"/>
                </a:solidFill>
                <a:latin typeface="+mn-ea"/>
              </a:rPr>
              <a:t>专属的</a:t>
            </a:r>
            <a:r>
              <a:rPr lang="zh-CN" altLang="zh-CN" sz="1800" b="1" dirty="0">
                <a:solidFill>
                  <a:srgbClr val="FF9216"/>
                </a:solidFill>
                <a:latin typeface="+mn-ea"/>
              </a:rPr>
              <a:t>定制保护</a:t>
            </a:r>
            <a:r>
              <a:rPr lang="zh-CN" altLang="zh-CN" sz="1800" dirty="0">
                <a:latin typeface="+mn-ea"/>
              </a:rPr>
              <a:t>，可以防止各种反编译手段，</a:t>
            </a:r>
            <a:r>
              <a:rPr lang="zh-CN" altLang="en-US" sz="1800" dirty="0">
                <a:latin typeface="+mn-ea"/>
              </a:rPr>
              <a:t>从而保护开发者权益。</a:t>
            </a:r>
            <a:endParaRPr lang="en-US" altLang="zh-CN" sz="1800" dirty="0">
              <a:solidFill>
                <a:schemeClr val="accent2"/>
              </a:solidFill>
              <a:latin typeface="+mn-ea"/>
            </a:endParaRPr>
          </a:p>
        </p:txBody>
      </p:sp>
      <p:sp>
        <p:nvSpPr>
          <p:cNvPr id="4" name="灯片编号占位符 3"/>
          <p:cNvSpPr>
            <a:spLocks noGrp="1"/>
          </p:cNvSpPr>
          <p:nvPr>
            <p:ph type="sldNum" sz="quarter" idx="10"/>
          </p:nvPr>
        </p:nvSpPr>
        <p:spPr/>
        <p:txBody>
          <a:bodyPr/>
          <a:lstStyle/>
          <a:p>
            <a:fld id="{D01A225C-0B67-4A1B-A717-25B948524E51}"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F1BA0D9D-77B1-4604-B70C-209709418467}" type="slidenum">
              <a:rPr lang="zh-CN" altLang="en-US" smtClean="0"/>
            </a:fld>
            <a:endParaRPr lang="zh-CN" altLang="en-US"/>
          </a:p>
        </p:txBody>
      </p:sp>
      <p:sp>
        <p:nvSpPr>
          <p:cNvPr id="5" name="日期占位符 4"/>
          <p:cNvSpPr>
            <a:spLocks noGrp="1"/>
          </p:cNvSpPr>
          <p:nvPr>
            <p:ph type="dt" idx="11"/>
          </p:nvPr>
        </p:nvSpPr>
        <p:spPr/>
        <p:txBody>
          <a:bodyPr/>
          <a:lstStyle/>
          <a:p>
            <a:fld id="{084EE816-9940-4C3E-BCCC-FAD1BF7E6A8F}" type="datetime2">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F1BA0D9D-77B1-4604-B70C-209709418467}" type="slidenum">
              <a:rPr lang="zh-CN" altLang="en-US" smtClean="0"/>
            </a:fld>
            <a:endParaRPr lang="zh-CN" altLang="en-US"/>
          </a:p>
        </p:txBody>
      </p:sp>
      <p:sp>
        <p:nvSpPr>
          <p:cNvPr id="5" name="日期占位符 4"/>
          <p:cNvSpPr>
            <a:spLocks noGrp="1"/>
          </p:cNvSpPr>
          <p:nvPr>
            <p:ph type="dt" idx="11"/>
          </p:nvPr>
        </p:nvSpPr>
        <p:spPr/>
        <p:txBody>
          <a:bodyPr/>
          <a:lstStyle/>
          <a:p>
            <a:fld id="{77F20569-CAAF-4091-9A0D-78651AF1CE08}" type="datetime2">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F1BA0D9D-77B1-4604-B70C-209709418467}" type="slidenum">
              <a:rPr lang="zh-CN" altLang="en-US" smtClean="0"/>
            </a:fld>
            <a:endParaRPr lang="zh-CN" altLang="en-US"/>
          </a:p>
        </p:txBody>
      </p:sp>
      <p:sp>
        <p:nvSpPr>
          <p:cNvPr id="5" name="日期占位符 4"/>
          <p:cNvSpPr>
            <a:spLocks noGrp="1"/>
          </p:cNvSpPr>
          <p:nvPr>
            <p:ph type="dt" idx="11"/>
          </p:nvPr>
        </p:nvSpPr>
        <p:spPr/>
        <p:txBody>
          <a:bodyPr/>
          <a:lstStyle/>
          <a:p>
            <a:fld id="{3727C310-5761-478E-87FE-9C318F10F6C7}" type="datetime2">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F1BA0D9D-77B1-4604-B70C-209709418467}" type="slidenum">
              <a:rPr lang="zh-CN" altLang="en-US" smtClean="0"/>
            </a:fld>
            <a:endParaRPr lang="zh-CN" altLang="en-US"/>
          </a:p>
        </p:txBody>
      </p:sp>
      <p:sp>
        <p:nvSpPr>
          <p:cNvPr id="5" name="日期占位符 4"/>
          <p:cNvSpPr>
            <a:spLocks noGrp="1"/>
          </p:cNvSpPr>
          <p:nvPr>
            <p:ph type="dt" idx="11"/>
          </p:nvPr>
        </p:nvSpPr>
        <p:spPr/>
        <p:txBody>
          <a:bodyPr/>
          <a:lstStyle/>
          <a:p>
            <a:fld id="{553D2724-7E6F-4277-95CE-D70C04EA56DE}" type="datetime2">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04130" name="Rectangle 3"/>
          <p:cNvSpPr txBox="1">
            <a:spLocks noGrp="1" noChangeArrowheads="1"/>
          </p:cNvSpPr>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1pPr>
            <a:lvl2pPr marL="742950" indent="-285750" eaLnBrk="0" hangingPunct="0">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2pPr>
            <a:lvl3pPr marL="1143000" indent="-228600" eaLnBrk="0" hangingPunct="0">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3pPr>
            <a:lvl4pPr marL="1600200" indent="-228600" eaLnBrk="0" hangingPunct="0">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4pPr>
            <a:lvl5pPr marL="2057400" indent="-228600" eaLnBrk="0" hangingPunct="0">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9pPr>
          </a:lstStyle>
          <a:p>
            <a:pPr algn="r" defTabSz="685165" fontAlgn="base">
              <a:spcBef>
                <a:spcPct val="0"/>
              </a:spcBef>
              <a:spcAft>
                <a:spcPct val="0"/>
              </a:spcAft>
            </a:pPr>
            <a:fld id="{0E136222-2424-48E0-AF08-E548329BD434}" type="datetime1">
              <a:rPr lang="zh-CN" altLang="en-US" smtClean="0">
                <a:solidFill>
                  <a:srgbClr val="000000"/>
                </a:solidFill>
                <a:latin typeface="Times New Roman" panose="02020603050405020304" pitchFamily="18" charset="0"/>
              </a:rPr>
            </a:fld>
            <a:endParaRPr lang="en-US" altLang="zh-CN">
              <a:solidFill>
                <a:srgbClr val="000000"/>
              </a:solidFill>
              <a:latin typeface="Times New Roman" panose="02020603050405020304" pitchFamily="18" charset="0"/>
            </a:endParaRPr>
          </a:p>
        </p:txBody>
      </p:sp>
      <p:sp>
        <p:nvSpPr>
          <p:cNvPr id="304131"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1pPr>
            <a:lvl2pPr marL="742950" indent="-285750" eaLnBrk="0" hangingPunct="0">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2pPr>
            <a:lvl3pPr marL="1143000" indent="-228600" eaLnBrk="0" hangingPunct="0">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3pPr>
            <a:lvl4pPr marL="1600200" indent="-228600" eaLnBrk="0" hangingPunct="0">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4pPr>
            <a:lvl5pPr marL="2057400" indent="-228600" eaLnBrk="0" hangingPunct="0">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9pPr>
          </a:lstStyle>
          <a:p>
            <a:pPr algn="r" defTabSz="685165" fontAlgn="base">
              <a:spcBef>
                <a:spcPct val="0"/>
              </a:spcBef>
              <a:spcAft>
                <a:spcPct val="0"/>
              </a:spcAft>
            </a:pPr>
            <a:fld id="{3F32B93A-6ADA-41A9-BA20-725832F65215}" type="slidenum">
              <a:rPr lang="zh-CN" altLang="en-US" smtClean="0">
                <a:solidFill>
                  <a:srgbClr val="000000"/>
                </a:solidFill>
                <a:latin typeface="Times New Roman" panose="02020603050405020304" pitchFamily="18" charset="0"/>
              </a:rPr>
            </a:fld>
            <a:endParaRPr lang="en-US" altLang="zh-CN">
              <a:solidFill>
                <a:srgbClr val="000000"/>
              </a:solidFill>
              <a:latin typeface="Times New Roman" panose="02020603050405020304" pitchFamily="18" charset="0"/>
            </a:endParaRPr>
          </a:p>
        </p:txBody>
      </p:sp>
      <p:sp>
        <p:nvSpPr>
          <p:cNvPr id="304132" name="Rectangle 2"/>
          <p:cNvSpPr>
            <a:spLocks noGrp="1" noRot="1" noChangeAspect="1" noChangeArrowheads="1" noTextEdit="1"/>
          </p:cNvSpPr>
          <p:nvPr>
            <p:ph type="sldImg"/>
          </p:nvPr>
        </p:nvSpPr>
        <p:spPr>
          <a:xfrm>
            <a:off x="381000" y="685800"/>
            <a:ext cx="6096000" cy="3429000"/>
          </a:xfrm>
        </p:spPr>
      </p:sp>
      <p:sp>
        <p:nvSpPr>
          <p:cNvPr id="304133" name="Rectangle 3"/>
          <p:cNvSpPr>
            <a:spLocks noGrp="1" noChangeArrowheads="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04130" name="Rectangle 3"/>
          <p:cNvSpPr txBox="1">
            <a:spLocks noGrp="1" noChangeArrowheads="1"/>
          </p:cNvSpPr>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1pPr>
            <a:lvl2pPr marL="742950" indent="-285750" eaLnBrk="0" hangingPunct="0">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2pPr>
            <a:lvl3pPr marL="1143000" indent="-228600" eaLnBrk="0" hangingPunct="0">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3pPr>
            <a:lvl4pPr marL="1600200" indent="-228600" eaLnBrk="0" hangingPunct="0">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4pPr>
            <a:lvl5pPr marL="2057400" indent="-228600" eaLnBrk="0" hangingPunct="0">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9pPr>
          </a:lstStyle>
          <a:p>
            <a:pPr algn="r" defTabSz="685165" fontAlgn="base">
              <a:spcBef>
                <a:spcPct val="0"/>
              </a:spcBef>
              <a:spcAft>
                <a:spcPct val="0"/>
              </a:spcAft>
            </a:pPr>
            <a:fld id="{0E136222-2424-48E0-AF08-E548329BD434}" type="datetime1">
              <a:rPr lang="zh-CN" altLang="en-US" smtClean="0">
                <a:solidFill>
                  <a:srgbClr val="000000"/>
                </a:solidFill>
                <a:latin typeface="Times New Roman" panose="02020603050405020304" pitchFamily="18" charset="0"/>
              </a:rPr>
            </a:fld>
            <a:endParaRPr lang="en-US" altLang="zh-CN">
              <a:solidFill>
                <a:srgbClr val="000000"/>
              </a:solidFill>
              <a:latin typeface="Times New Roman" panose="02020603050405020304" pitchFamily="18" charset="0"/>
            </a:endParaRPr>
          </a:p>
        </p:txBody>
      </p:sp>
      <p:sp>
        <p:nvSpPr>
          <p:cNvPr id="304131"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1pPr>
            <a:lvl2pPr marL="742950" indent="-285750" eaLnBrk="0" hangingPunct="0">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2pPr>
            <a:lvl3pPr marL="1143000" indent="-228600" eaLnBrk="0" hangingPunct="0">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3pPr>
            <a:lvl4pPr marL="1600200" indent="-228600" eaLnBrk="0" hangingPunct="0">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4pPr>
            <a:lvl5pPr marL="2057400" indent="-228600" eaLnBrk="0" hangingPunct="0">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9pPr>
          </a:lstStyle>
          <a:p>
            <a:pPr algn="r" defTabSz="685165" fontAlgn="base">
              <a:spcBef>
                <a:spcPct val="0"/>
              </a:spcBef>
              <a:spcAft>
                <a:spcPct val="0"/>
              </a:spcAft>
            </a:pPr>
            <a:fld id="{3F32B93A-6ADA-41A9-BA20-725832F65215}" type="slidenum">
              <a:rPr lang="zh-CN" altLang="en-US" smtClean="0">
                <a:solidFill>
                  <a:srgbClr val="000000"/>
                </a:solidFill>
                <a:latin typeface="Times New Roman" panose="02020603050405020304" pitchFamily="18" charset="0"/>
              </a:rPr>
            </a:fld>
            <a:endParaRPr lang="en-US" altLang="zh-CN">
              <a:solidFill>
                <a:srgbClr val="000000"/>
              </a:solidFill>
              <a:latin typeface="Times New Roman" panose="02020603050405020304" pitchFamily="18" charset="0"/>
            </a:endParaRPr>
          </a:p>
        </p:txBody>
      </p:sp>
      <p:sp>
        <p:nvSpPr>
          <p:cNvPr id="304132" name="Rectangle 2"/>
          <p:cNvSpPr>
            <a:spLocks noGrp="1" noRot="1" noChangeAspect="1" noChangeArrowheads="1" noTextEdit="1"/>
          </p:cNvSpPr>
          <p:nvPr>
            <p:ph type="sldImg"/>
          </p:nvPr>
        </p:nvSpPr>
        <p:spPr>
          <a:xfrm>
            <a:off x="381000" y="685800"/>
            <a:ext cx="6096000" cy="3429000"/>
          </a:xfrm>
        </p:spPr>
      </p:sp>
      <p:sp>
        <p:nvSpPr>
          <p:cNvPr id="304133" name="Rectangle 3"/>
          <p:cNvSpPr>
            <a:spLocks noGrp="1" noChangeArrowheads="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BA0D9D-77B1-4604-B70C-209709418467}" type="slidenum">
              <a:rPr lang="zh-CN" altLang="en-US" smtClean="0"/>
            </a:fld>
            <a:endParaRPr lang="zh-CN" altLang="en-US"/>
          </a:p>
        </p:txBody>
      </p:sp>
      <p:sp>
        <p:nvSpPr>
          <p:cNvPr id="5" name="日期占位符 4"/>
          <p:cNvSpPr>
            <a:spLocks noGrp="1"/>
          </p:cNvSpPr>
          <p:nvPr>
            <p:ph type="dt" idx="11"/>
          </p:nvPr>
        </p:nvSpPr>
        <p:spPr/>
        <p:txBody>
          <a:bodyPr/>
          <a:lstStyle/>
          <a:p>
            <a:fld id="{35D45BF7-7FC0-448E-ADB4-9F1DE09F8970}" type="datetime2">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04130" name="Rectangle 3"/>
          <p:cNvSpPr txBox="1">
            <a:spLocks noGrp="1" noChangeArrowheads="1"/>
          </p:cNvSpPr>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1pPr>
            <a:lvl2pPr marL="742950" indent="-285750" eaLnBrk="0" hangingPunct="0">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2pPr>
            <a:lvl3pPr marL="1143000" indent="-228600" eaLnBrk="0" hangingPunct="0">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3pPr>
            <a:lvl4pPr marL="1600200" indent="-228600" eaLnBrk="0" hangingPunct="0">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4pPr>
            <a:lvl5pPr marL="2057400" indent="-228600" eaLnBrk="0" hangingPunct="0">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9pPr>
          </a:lstStyle>
          <a:p>
            <a:pPr algn="r" defTabSz="685165" fontAlgn="base">
              <a:spcBef>
                <a:spcPct val="0"/>
              </a:spcBef>
              <a:spcAft>
                <a:spcPct val="0"/>
              </a:spcAft>
            </a:pPr>
            <a:fld id="{0E136222-2424-48E0-AF08-E548329BD434}" type="datetime1">
              <a:rPr lang="zh-CN" altLang="en-US" smtClean="0">
                <a:solidFill>
                  <a:srgbClr val="000000"/>
                </a:solidFill>
                <a:latin typeface="Times New Roman" panose="02020603050405020304" pitchFamily="18" charset="0"/>
              </a:rPr>
            </a:fld>
            <a:endParaRPr lang="en-US" altLang="zh-CN">
              <a:solidFill>
                <a:srgbClr val="000000"/>
              </a:solidFill>
              <a:latin typeface="Times New Roman" panose="02020603050405020304" pitchFamily="18" charset="0"/>
            </a:endParaRPr>
          </a:p>
        </p:txBody>
      </p:sp>
      <p:sp>
        <p:nvSpPr>
          <p:cNvPr id="304131"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1pPr>
            <a:lvl2pPr marL="742950" indent="-285750" eaLnBrk="0" hangingPunct="0">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2pPr>
            <a:lvl3pPr marL="1143000" indent="-228600" eaLnBrk="0" hangingPunct="0">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3pPr>
            <a:lvl4pPr marL="1600200" indent="-228600" eaLnBrk="0" hangingPunct="0">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4pPr>
            <a:lvl5pPr marL="2057400" indent="-228600" eaLnBrk="0" hangingPunct="0">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9pPr>
          </a:lstStyle>
          <a:p>
            <a:pPr algn="r" defTabSz="685165" fontAlgn="base">
              <a:spcBef>
                <a:spcPct val="0"/>
              </a:spcBef>
              <a:spcAft>
                <a:spcPct val="0"/>
              </a:spcAft>
            </a:pPr>
            <a:fld id="{3F32B93A-6ADA-41A9-BA20-725832F65215}" type="slidenum">
              <a:rPr lang="zh-CN" altLang="en-US" smtClean="0">
                <a:solidFill>
                  <a:srgbClr val="000000"/>
                </a:solidFill>
                <a:latin typeface="Times New Roman" panose="02020603050405020304" pitchFamily="18" charset="0"/>
              </a:rPr>
            </a:fld>
            <a:endParaRPr lang="en-US" altLang="zh-CN">
              <a:solidFill>
                <a:srgbClr val="000000"/>
              </a:solidFill>
              <a:latin typeface="Times New Roman" panose="02020603050405020304" pitchFamily="18" charset="0"/>
            </a:endParaRPr>
          </a:p>
        </p:txBody>
      </p:sp>
      <p:sp>
        <p:nvSpPr>
          <p:cNvPr id="304132" name="Rectangle 2"/>
          <p:cNvSpPr>
            <a:spLocks noGrp="1" noRot="1" noChangeAspect="1" noChangeArrowheads="1" noTextEdit="1"/>
          </p:cNvSpPr>
          <p:nvPr>
            <p:ph type="sldImg"/>
          </p:nvPr>
        </p:nvSpPr>
        <p:spPr>
          <a:xfrm>
            <a:off x="381000" y="685800"/>
            <a:ext cx="6096000" cy="3429000"/>
          </a:xfrm>
        </p:spPr>
      </p:sp>
      <p:sp>
        <p:nvSpPr>
          <p:cNvPr id="304133" name="Rectangle 3"/>
          <p:cNvSpPr>
            <a:spLocks noGrp="1" noChangeArrowheads="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BA0D9D-77B1-4604-B70C-20970941846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F1BA0D9D-77B1-4604-B70C-209709418467}"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F1BA0D9D-77B1-4604-B70C-209709418467}"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01A225C-0B67-4A1B-A717-25B948524E5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湖南移动</a:t>
            </a:r>
            <a:r>
              <a:rPr lang="en-US" altLang="zh-CN" dirty="0"/>
              <a:t>-APP</a:t>
            </a:r>
            <a:r>
              <a:rPr lang="zh-CN" altLang="en-US" dirty="0"/>
              <a:t>安全检测平台</a:t>
            </a:r>
            <a:endParaRPr lang="en-US" altLang="zh-CN" dirty="0"/>
          </a:p>
          <a:p>
            <a:r>
              <a:rPr lang="zh-CN" altLang="en-US" dirty="0"/>
              <a:t>辽宁移动</a:t>
            </a:r>
            <a:r>
              <a:rPr lang="en-US" altLang="zh-CN" dirty="0"/>
              <a:t>APP</a:t>
            </a:r>
            <a:r>
              <a:rPr lang="zh-CN" altLang="en-US" dirty="0"/>
              <a:t>加固</a:t>
            </a:r>
            <a:endParaRPr lang="en-US" altLang="zh-CN" dirty="0"/>
          </a:p>
          <a:p>
            <a:r>
              <a:rPr lang="zh-CN" altLang="en-US" dirty="0"/>
              <a:t>浙江电信</a:t>
            </a:r>
            <a:r>
              <a:rPr lang="en-US" altLang="zh-CN" dirty="0"/>
              <a:t>-APP</a:t>
            </a:r>
            <a:r>
              <a:rPr lang="zh-CN" altLang="en-US" dirty="0"/>
              <a:t>加固</a:t>
            </a:r>
            <a:endParaRPr lang="en-US" altLang="zh-CN" dirty="0"/>
          </a:p>
          <a:p>
            <a:r>
              <a:rPr lang="zh-CN" altLang="en-US" dirty="0"/>
              <a:t>中国电信</a:t>
            </a:r>
            <a:r>
              <a:rPr lang="zh-CN" altLang="en-US" baseline="0" dirty="0"/>
              <a:t> 上海研究院</a:t>
            </a:r>
            <a:r>
              <a:rPr lang="en-US" altLang="zh-CN" baseline="0" dirty="0"/>
              <a:t>-APP</a:t>
            </a:r>
            <a:r>
              <a:rPr lang="zh-CN" altLang="en-US" baseline="0" dirty="0"/>
              <a:t>检测加固</a:t>
            </a:r>
            <a:r>
              <a:rPr lang="en-US" altLang="zh-CN" baseline="0" dirty="0"/>
              <a:t>+</a:t>
            </a:r>
            <a:r>
              <a:rPr lang="zh-CN" altLang="en-US" baseline="0" dirty="0"/>
              <a:t>渠道监测</a:t>
            </a:r>
            <a:endParaRPr lang="en-US" altLang="zh-CN" baseline="0" dirty="0"/>
          </a:p>
          <a:p>
            <a:r>
              <a:rPr lang="zh-CN" altLang="en-US" baseline="0" dirty="0"/>
              <a:t>中国电信动漫运营中心</a:t>
            </a:r>
            <a:r>
              <a:rPr lang="en-US" altLang="zh-CN" baseline="0" dirty="0"/>
              <a:t>-</a:t>
            </a:r>
            <a:r>
              <a:rPr lang="zh-CN" altLang="en-US" baseline="0" dirty="0"/>
              <a:t>运营合作，加固</a:t>
            </a:r>
            <a:endParaRPr lang="zh-CN" altLang="en-US" dirty="0"/>
          </a:p>
        </p:txBody>
      </p:sp>
      <p:sp>
        <p:nvSpPr>
          <p:cNvPr id="4" name="日期占位符 3"/>
          <p:cNvSpPr>
            <a:spLocks noGrp="1"/>
          </p:cNvSpPr>
          <p:nvPr>
            <p:ph type="dt" idx="10"/>
          </p:nvPr>
        </p:nvSpPr>
        <p:spPr/>
        <p:txBody>
          <a:bodyPr/>
          <a:lstStyle/>
          <a:p>
            <a:fld id="{C51538AC-11D4-4409-A391-BD1FF8CEB07D}" type="datetime2">
              <a:rPr lang="zh-CN" altLang="en-US" smtClean="0"/>
            </a:fld>
            <a:endParaRPr lang="zh-CN" altLang="en-US"/>
          </a:p>
        </p:txBody>
      </p:sp>
      <p:sp>
        <p:nvSpPr>
          <p:cNvPr id="5" name="灯片编号占位符 4"/>
          <p:cNvSpPr>
            <a:spLocks noGrp="1"/>
          </p:cNvSpPr>
          <p:nvPr>
            <p:ph type="sldNum" sz="quarter" idx="11"/>
          </p:nvPr>
        </p:nvSpPr>
        <p:spPr/>
        <p:txBody>
          <a:bodyPr/>
          <a:lstStyle/>
          <a:p>
            <a:fld id="{D01A225C-0B67-4A1B-A717-25B948524E5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F1BA0D9D-77B1-4604-B70C-209709418467}" type="slidenum">
              <a:rPr lang="zh-CN" altLang="en-US" smtClean="0"/>
            </a:fld>
            <a:endParaRPr lang="zh-CN" altLang="en-US"/>
          </a:p>
        </p:txBody>
      </p:sp>
      <p:sp>
        <p:nvSpPr>
          <p:cNvPr id="5" name="日期占位符 4"/>
          <p:cNvSpPr>
            <a:spLocks noGrp="1"/>
          </p:cNvSpPr>
          <p:nvPr>
            <p:ph type="dt" idx="11"/>
          </p:nvPr>
        </p:nvSpPr>
        <p:spPr/>
        <p:txBody>
          <a:bodyPr/>
          <a:lstStyle/>
          <a:p>
            <a:fld id="{905D1D78-EEEE-4E56-B44C-D5B26C04D627}" type="datetime2">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BA0D9D-77B1-4604-B70C-20970941846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www.1ppt.com/tubiao/" TargetMode="Externa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FCEE2C88-6C8F-484D-AF69-578F576B1F44}" type="slidenum">
              <a:rPr lang="en-US" smtClean="0"/>
            </a:fld>
            <a:endParaRPr lang="en-US" dirty="0"/>
          </a:p>
        </p:txBody>
      </p:sp>
    </p:spTree>
  </p:cSld>
  <p:clrMapOvr>
    <a:masterClrMapping/>
  </p:clrMapOvr>
  <p:hf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FCEE2C88-6C8F-484D-AF69-578F576B1F44}" type="slidenum">
              <a:rPr lang="en-US" smtClean="0"/>
            </a:fld>
            <a:endParaRPr lang="en-US" dirty="0"/>
          </a:p>
        </p:txBody>
      </p:sp>
    </p:spTree>
  </p:cSld>
  <p:clrMapOvr>
    <a:masterClrMapping/>
  </p:clrMapOvr>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FCEE2C88-6C8F-484D-AF69-578F576B1F44}" type="slidenum">
              <a:rPr lang="en-US" smtClean="0"/>
            </a:fld>
            <a:endParaRPr lang="en-US" dirty="0"/>
          </a:p>
        </p:txBody>
      </p:sp>
    </p:spTree>
  </p:cSld>
  <p:clrMapOvr>
    <a:masterClrMapping/>
  </p:clrMapOvr>
  <p:hf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ext-with-picture">
    <p:spTree>
      <p:nvGrpSpPr>
        <p:cNvPr id="1" name=""/>
        <p:cNvGrpSpPr/>
        <p:nvPr/>
      </p:nvGrpSpPr>
      <p:grpSpPr>
        <a:xfrm>
          <a:off x="0" y="0"/>
          <a:ext cx="0" cy="0"/>
          <a:chOff x="0" y="0"/>
          <a:chExt cx="0" cy="0"/>
        </a:xfrm>
      </p:grpSpPr>
      <p:sp>
        <p:nvSpPr>
          <p:cNvPr id="11" name="Freeform 38"/>
          <p:cNvSpPr>
            <a:spLocks noChangeArrowheads="1"/>
          </p:cNvSpPr>
          <p:nvPr userDrawn="1"/>
        </p:nvSpPr>
        <p:spPr bwMode="auto">
          <a:xfrm>
            <a:off x="10982665" y="6519443"/>
            <a:ext cx="62554" cy="108388"/>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sz="1800">
              <a:latin typeface="+mn-ea"/>
              <a:ea typeface="+mn-ea"/>
            </a:endParaRPr>
          </a:p>
        </p:txBody>
      </p:sp>
      <p:sp>
        <p:nvSpPr>
          <p:cNvPr id="17" name="Freeform 38"/>
          <p:cNvSpPr>
            <a:spLocks noChangeArrowheads="1"/>
          </p:cNvSpPr>
          <p:nvPr userDrawn="1"/>
        </p:nvSpPr>
        <p:spPr bwMode="auto">
          <a:xfrm flipH="1">
            <a:off x="11186617" y="6519224"/>
            <a:ext cx="62225" cy="108388"/>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sz="1800">
              <a:latin typeface="+mn-ea"/>
              <a:ea typeface="+mn-ea"/>
            </a:endParaRPr>
          </a:p>
        </p:txBody>
      </p:sp>
      <p:pic>
        <p:nvPicPr>
          <p:cNvPr id="4" name="Picture 4" descr="E:\公司总融资ppt\无文字\19-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17"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669967" y="9530"/>
            <a:ext cx="10516650" cy="1325565"/>
          </a:xfrm>
        </p:spPr>
        <p:txBody>
          <a:bodyPr>
            <a:normAutofit/>
          </a:bodyPr>
          <a:lstStyle>
            <a:lvl1pPr>
              <a:defRPr sz="3200" b="1">
                <a:solidFill>
                  <a:srgbClr val="0070C0"/>
                </a:solidFill>
                <a:latin typeface="黑体" panose="02010609060101010101" pitchFamily="49" charset="-122"/>
                <a:ea typeface="黑体" panose="02010609060101010101" pitchFamily="49" charset="-122"/>
              </a:defRPr>
            </a:lvl1pPr>
          </a:lstStyle>
          <a:p>
            <a:r>
              <a:rPr lang="zh-CN" altLang="en-US" dirty="0"/>
              <a:t>单击此处编辑母版标题样式</a:t>
            </a:r>
            <a:endParaRPr lang="zh-CN" altLang="en-US" dirty="0"/>
          </a:p>
        </p:txBody>
      </p:sp>
      <p:sp>
        <p:nvSpPr>
          <p:cNvPr id="3" name="文本框 2"/>
          <p:cNvSpPr txBox="1"/>
          <p:nvPr userDrawn="1"/>
        </p:nvSpPr>
        <p:spPr>
          <a:xfrm>
            <a:off x="669967" y="1727200"/>
            <a:ext cx="10516650" cy="3139321"/>
          </a:xfrm>
          <a:prstGeom prst="rect">
            <a:avLst/>
          </a:prstGeom>
          <a:noFill/>
        </p:spPr>
        <p:txBody>
          <a:bodyPr wrap="square" rtlCol="0">
            <a:spAutoFit/>
          </a:bodyPr>
          <a:lstStyle/>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zh-CN" altLang="en-US" sz="1800" dirty="0">
              <a:latin typeface="+mj-ea"/>
              <a:ea typeface="+mj-ea"/>
            </a:endParaRPr>
          </a:p>
        </p:txBody>
      </p:sp>
    </p:spTree>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ext-half-picture">
    <p:spTree>
      <p:nvGrpSpPr>
        <p:cNvPr id="1" name=""/>
        <p:cNvGrpSpPr/>
        <p:nvPr/>
      </p:nvGrpSpPr>
      <p:grpSpPr>
        <a:xfrm>
          <a:off x="0" y="0"/>
          <a:ext cx="0" cy="0"/>
          <a:chOff x="0" y="0"/>
          <a:chExt cx="0" cy="0"/>
        </a:xfrm>
      </p:grpSpPr>
    </p:spTree>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2_Text-with-picture">
    <p:spTree>
      <p:nvGrpSpPr>
        <p:cNvPr id="1" name=""/>
        <p:cNvGrpSpPr/>
        <p:nvPr/>
      </p:nvGrpSpPr>
      <p:grpSpPr>
        <a:xfrm>
          <a:off x="0" y="0"/>
          <a:ext cx="0" cy="0"/>
          <a:chOff x="0" y="0"/>
          <a:chExt cx="0" cy="0"/>
        </a:xfrm>
      </p:grpSpPr>
      <p:sp>
        <p:nvSpPr>
          <p:cNvPr id="11" name="Freeform 38"/>
          <p:cNvSpPr>
            <a:spLocks noChangeArrowheads="1"/>
          </p:cNvSpPr>
          <p:nvPr userDrawn="1"/>
        </p:nvSpPr>
        <p:spPr bwMode="auto">
          <a:xfrm>
            <a:off x="10982665" y="6519443"/>
            <a:ext cx="62554" cy="108388"/>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sz="1800">
              <a:latin typeface="+mn-ea"/>
              <a:ea typeface="+mn-ea"/>
            </a:endParaRPr>
          </a:p>
        </p:txBody>
      </p:sp>
      <p:sp>
        <p:nvSpPr>
          <p:cNvPr id="17" name="Freeform 38"/>
          <p:cNvSpPr>
            <a:spLocks noChangeArrowheads="1"/>
          </p:cNvSpPr>
          <p:nvPr userDrawn="1"/>
        </p:nvSpPr>
        <p:spPr bwMode="auto">
          <a:xfrm flipH="1">
            <a:off x="11186617" y="6519224"/>
            <a:ext cx="62225" cy="108388"/>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sz="1800">
              <a:latin typeface="+mn-ea"/>
              <a:ea typeface="+mn-ea"/>
            </a:endParaRPr>
          </a:p>
        </p:txBody>
      </p:sp>
      <p:pic>
        <p:nvPicPr>
          <p:cNvPr id="4" name="Picture 4" descr="E:\公司总融资ppt\无文字\19-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17"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669967" y="-3170"/>
            <a:ext cx="10516650" cy="1325565"/>
          </a:xfrm>
          <a:prstGeom prst="rect">
            <a:avLst/>
          </a:prstGeom>
        </p:spPr>
        <p:txBody>
          <a:bodyPr anchor="ctr">
            <a:normAutofit/>
          </a:bodyPr>
          <a:lstStyle>
            <a:lvl1pPr>
              <a:defRPr sz="3200" b="1">
                <a:solidFill>
                  <a:srgbClr val="0070C0"/>
                </a:solidFill>
                <a:latin typeface="黑体" panose="02010609060101010101" pitchFamily="49" charset="-122"/>
                <a:ea typeface="黑体" panose="02010609060101010101" pitchFamily="49" charset="-122"/>
              </a:defRPr>
            </a:lvl1pPr>
          </a:lstStyle>
          <a:p>
            <a:r>
              <a:rPr lang="zh-CN" altLang="en-US" dirty="0"/>
              <a:t>单击此处编辑母版标题样式</a:t>
            </a:r>
            <a:endParaRPr lang="zh-CN" altLang="en-US" dirty="0"/>
          </a:p>
        </p:txBody>
      </p:sp>
      <p:sp>
        <p:nvSpPr>
          <p:cNvPr id="3" name="文本框 2"/>
          <p:cNvSpPr txBox="1"/>
          <p:nvPr userDrawn="1"/>
        </p:nvSpPr>
        <p:spPr>
          <a:xfrm>
            <a:off x="669967" y="1727200"/>
            <a:ext cx="10516650" cy="3139321"/>
          </a:xfrm>
          <a:prstGeom prst="rect">
            <a:avLst/>
          </a:prstGeom>
          <a:noFill/>
        </p:spPr>
        <p:txBody>
          <a:bodyPr wrap="square" rtlCol="0">
            <a:spAutoFit/>
          </a:bodyPr>
          <a:lstStyle/>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zh-CN" altLang="en-US" sz="1800" dirty="0">
              <a:latin typeface="+mj-ea"/>
              <a:ea typeface="+mj-ea"/>
            </a:endParaRPr>
          </a:p>
        </p:txBody>
      </p:sp>
    </p:spTree>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9_Text-with-picture">
    <p:spTree>
      <p:nvGrpSpPr>
        <p:cNvPr id="1" name=""/>
        <p:cNvGrpSpPr/>
        <p:nvPr/>
      </p:nvGrpSpPr>
      <p:grpSpPr>
        <a:xfrm>
          <a:off x="0" y="0"/>
          <a:ext cx="0" cy="0"/>
          <a:chOff x="0" y="0"/>
          <a:chExt cx="0" cy="0"/>
        </a:xfrm>
      </p:grpSpPr>
      <p:sp>
        <p:nvSpPr>
          <p:cNvPr id="11" name="Freeform 38"/>
          <p:cNvSpPr>
            <a:spLocks noChangeArrowheads="1"/>
          </p:cNvSpPr>
          <p:nvPr userDrawn="1"/>
        </p:nvSpPr>
        <p:spPr bwMode="auto">
          <a:xfrm>
            <a:off x="10982665" y="6519443"/>
            <a:ext cx="62554" cy="108388"/>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sz="1800">
              <a:latin typeface="+mn-ea"/>
              <a:ea typeface="+mn-ea"/>
            </a:endParaRPr>
          </a:p>
        </p:txBody>
      </p:sp>
      <p:sp>
        <p:nvSpPr>
          <p:cNvPr id="17" name="Freeform 38"/>
          <p:cNvSpPr>
            <a:spLocks noChangeArrowheads="1"/>
          </p:cNvSpPr>
          <p:nvPr userDrawn="1"/>
        </p:nvSpPr>
        <p:spPr bwMode="auto">
          <a:xfrm flipH="1">
            <a:off x="11186617" y="6519224"/>
            <a:ext cx="62225" cy="108388"/>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sz="1800">
              <a:latin typeface="+mn-ea"/>
              <a:ea typeface="+mn-ea"/>
            </a:endParaRPr>
          </a:p>
        </p:txBody>
      </p:sp>
      <p:pic>
        <p:nvPicPr>
          <p:cNvPr id="4" name="Picture 4" descr="E:\公司总融资ppt\无文字\19-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17"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ext two column with image">
    <p:spTree>
      <p:nvGrpSpPr>
        <p:cNvPr id="1" name=""/>
        <p:cNvGrpSpPr/>
        <p:nvPr/>
      </p:nvGrpSpPr>
      <p:grpSpPr>
        <a:xfrm>
          <a:off x="0" y="0"/>
          <a:ext cx="0" cy="0"/>
          <a:chOff x="0" y="0"/>
          <a:chExt cx="0" cy="0"/>
        </a:xfrm>
      </p:grpSpPr>
      <p:sp>
        <p:nvSpPr>
          <p:cNvPr id="12" name="Freeform 38"/>
          <p:cNvSpPr>
            <a:spLocks noChangeArrowheads="1"/>
          </p:cNvSpPr>
          <p:nvPr userDrawn="1"/>
        </p:nvSpPr>
        <p:spPr bwMode="auto">
          <a:xfrm>
            <a:off x="10982665" y="6519443"/>
            <a:ext cx="62554" cy="108388"/>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sz="1800">
              <a:latin typeface="+mn-ea"/>
              <a:ea typeface="+mn-ea"/>
            </a:endParaRPr>
          </a:p>
        </p:txBody>
      </p:sp>
      <p:sp>
        <p:nvSpPr>
          <p:cNvPr id="14" name="Freeform 38"/>
          <p:cNvSpPr>
            <a:spLocks noChangeArrowheads="1"/>
          </p:cNvSpPr>
          <p:nvPr userDrawn="1"/>
        </p:nvSpPr>
        <p:spPr bwMode="auto">
          <a:xfrm flipH="1">
            <a:off x="11186617" y="6519224"/>
            <a:ext cx="62225" cy="108388"/>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sz="1800">
              <a:latin typeface="+mn-ea"/>
              <a:ea typeface="+mn-ea"/>
            </a:endParaRPr>
          </a:p>
        </p:txBody>
      </p:sp>
    </p:spTree>
  </p:cSld>
  <p:clrMapOvr>
    <a:masterClrMapping/>
  </p:clrMapOvr>
  <p:transition spd="slow"/>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一级正文">
    <p:spTree>
      <p:nvGrpSpPr>
        <p:cNvPr id="1" name=""/>
        <p:cNvGrpSpPr/>
        <p:nvPr/>
      </p:nvGrpSpPr>
      <p:grpSpPr>
        <a:xfrm>
          <a:off x="0" y="0"/>
          <a:ext cx="0" cy="0"/>
          <a:chOff x="0" y="0"/>
          <a:chExt cx="0" cy="0"/>
        </a:xfrm>
      </p:grpSpPr>
      <p:sp>
        <p:nvSpPr>
          <p:cNvPr id="5" name="文本占位符 4"/>
          <p:cNvSpPr>
            <a:spLocks noGrp="1"/>
          </p:cNvSpPr>
          <p:nvPr>
            <p:ph type="body" sz="quarter" idx="10" hasCustomPrompt="1"/>
          </p:nvPr>
        </p:nvSpPr>
        <p:spPr>
          <a:xfrm>
            <a:off x="1105389" y="327547"/>
            <a:ext cx="6469109" cy="600501"/>
          </a:xfrm>
          <a:prstGeom prst="rect">
            <a:avLst/>
          </a:prstGeom>
        </p:spPr>
        <p:txBody>
          <a:bodyPr/>
          <a:lstStyle>
            <a:lvl1pPr marL="0" indent="0" algn="l">
              <a:buNone/>
              <a:defRPr b="1">
                <a:solidFill>
                  <a:srgbClr val="0070C0"/>
                </a:solidFill>
              </a:defRPr>
            </a:lvl1pPr>
          </a:lstStyle>
          <a:p>
            <a:pPr lvl="0"/>
            <a:r>
              <a:rPr lang="zh-CN" altLang="en-US" dirty="0"/>
              <a:t>第一节</a:t>
            </a:r>
            <a:endParaRPr lang="zh-CN" altLang="en-US" dirty="0"/>
          </a:p>
        </p:txBody>
      </p:sp>
      <p:sp>
        <p:nvSpPr>
          <p:cNvPr id="8" name="矩形 7"/>
          <p:cNvSpPr/>
          <p:nvPr userDrawn="1"/>
        </p:nvSpPr>
        <p:spPr>
          <a:xfrm>
            <a:off x="165643" y="6324543"/>
            <a:ext cx="1093314" cy="369332"/>
          </a:xfrm>
          <a:prstGeom prst="rect">
            <a:avLst/>
          </a:prstGeom>
        </p:spPr>
        <p:txBody>
          <a:bodyPr/>
          <a:lstStyle/>
          <a:p>
            <a:pPr algn="ctr">
              <a:defRPr/>
            </a:pPr>
            <a:r>
              <a:rPr lang="zh-CN" altLang="en-US" sz="1600" dirty="0">
                <a:solidFill>
                  <a:schemeClr val="bg1"/>
                </a:solidFill>
                <a:latin typeface="+mn-ea"/>
                <a:ea typeface="+mn-ea"/>
              </a:rPr>
              <a:t>第 </a:t>
            </a:r>
            <a:fld id="{2EEF1883-7A0E-4F66-9932-E581691AD397}" type="slidenum">
              <a:rPr lang="zh-CN" altLang="en-US" sz="1600" dirty="0" smtClean="0">
                <a:solidFill>
                  <a:schemeClr val="bg1"/>
                </a:solidFill>
                <a:latin typeface="+mn-ea"/>
                <a:ea typeface="+mn-ea"/>
              </a:rPr>
            </a:fld>
            <a:r>
              <a:rPr lang="zh-CN" altLang="en-US" sz="1600" dirty="0">
                <a:solidFill>
                  <a:schemeClr val="bg1"/>
                </a:solidFill>
                <a:latin typeface="+mn-ea"/>
                <a:ea typeface="+mn-ea"/>
              </a:rPr>
              <a:t> 页</a:t>
            </a:r>
            <a:endParaRPr lang="zh-CN" altLang="en-US" sz="1600" dirty="0">
              <a:solidFill>
                <a:schemeClr val="bg1"/>
              </a:solidFill>
              <a:latin typeface="+mn-ea"/>
              <a:ea typeface="+mn-ea"/>
            </a:endParaRPr>
          </a:p>
        </p:txBody>
      </p:sp>
      <p:pic>
        <p:nvPicPr>
          <p:cNvPr id="7" name="图片 1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54984" y="6212171"/>
            <a:ext cx="12954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Text-half-picture">
    <p:spTree>
      <p:nvGrpSpPr>
        <p:cNvPr id="1" name=""/>
        <p:cNvGrpSpPr/>
        <p:nvPr/>
      </p:nvGrpSpPr>
      <p:grpSpPr>
        <a:xfrm>
          <a:off x="0" y="0"/>
          <a:ext cx="0" cy="0"/>
          <a:chOff x="0" y="0"/>
          <a:chExt cx="0" cy="0"/>
        </a:xfrm>
      </p:grpSpPr>
    </p:spTree>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Default Slide">
    <p:spTree>
      <p:nvGrpSpPr>
        <p:cNvPr id="1" name=""/>
        <p:cNvGrpSpPr/>
        <p:nvPr/>
      </p:nvGrpSpPr>
      <p:grpSpPr>
        <a:xfrm>
          <a:off x="0" y="0"/>
          <a:ext cx="0" cy="0"/>
          <a:chOff x="0" y="0"/>
          <a:chExt cx="0" cy="0"/>
        </a:xfrm>
      </p:grpSpPr>
      <p:sp>
        <p:nvSpPr>
          <p:cNvPr id="24" name="TextBox 23"/>
          <p:cNvSpPr txBox="1"/>
          <p:nvPr userDrawn="1"/>
        </p:nvSpPr>
        <p:spPr>
          <a:xfrm>
            <a:off x="812983" y="6417220"/>
            <a:ext cx="1828208" cy="287020"/>
          </a:xfrm>
          <a:prstGeom prst="rect">
            <a:avLst/>
          </a:prstGeom>
          <a:noFill/>
        </p:spPr>
        <p:txBody>
          <a:bodyPr wrap="square" rtlCol="0">
            <a:spAutoFit/>
          </a:bodyPr>
          <a:lstStyle/>
          <a:p>
            <a:r>
              <a:rPr lang="zh-CN" altLang="en-US" sz="1200" b="1" dirty="0">
                <a:solidFill>
                  <a:srgbClr val="7E7E7E"/>
                </a:solidFill>
                <a:cs typeface="Raleway"/>
              </a:rPr>
              <a:t>赢在起点</a:t>
            </a:r>
            <a:r>
              <a:rPr lang="id-ID" sz="1200" b="1" dirty="0">
                <a:solidFill>
                  <a:srgbClr val="7E7E7E"/>
                </a:solidFill>
              </a:rPr>
              <a:t> </a:t>
            </a:r>
            <a:r>
              <a:rPr lang="zh-CN" altLang="en-US" sz="1200" dirty="0">
                <a:solidFill>
                  <a:srgbClr val="7E7E7E"/>
                </a:solidFill>
                <a:cs typeface="Lato Light"/>
              </a:rPr>
              <a:t>商务</a:t>
            </a:r>
            <a:r>
              <a:rPr lang="id-ID" sz="1200" dirty="0">
                <a:solidFill>
                  <a:srgbClr val="7E7E7E"/>
                </a:solidFill>
                <a:cs typeface="Lato Light"/>
              </a:rPr>
              <a:t>PPT</a:t>
            </a:r>
            <a:r>
              <a:rPr lang="zh-CN" altLang="en-US" sz="1200" dirty="0">
                <a:solidFill>
                  <a:srgbClr val="7E7E7E"/>
                </a:solidFill>
                <a:cs typeface="Lato Light"/>
              </a:rPr>
              <a:t>模板</a:t>
            </a:r>
            <a:endParaRPr lang="id-ID" sz="1200" dirty="0">
              <a:solidFill>
                <a:srgbClr val="7E7E7E"/>
              </a:solidFill>
              <a:cs typeface="Lato Light"/>
            </a:endParaRPr>
          </a:p>
        </p:txBody>
      </p:sp>
      <p:sp>
        <p:nvSpPr>
          <p:cNvPr id="10" name="Freeform 30"/>
          <p:cNvSpPr>
            <a:spLocks noChangeArrowheads="1"/>
          </p:cNvSpPr>
          <p:nvPr userDrawn="1"/>
        </p:nvSpPr>
        <p:spPr bwMode="auto">
          <a:xfrm>
            <a:off x="10932176" y="6481343"/>
            <a:ext cx="175268" cy="178676"/>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tx2"/>
          </a:solidFill>
          <a:ln>
            <a:noFill/>
          </a:ln>
          <a:effectLst/>
        </p:spPr>
        <p:txBody>
          <a:bodyPr wrap="none" anchor="ctr"/>
          <a:lstStyle/>
          <a:p>
            <a:endParaRPr lang="en-US" sz="1800">
              <a:solidFill>
                <a:srgbClr val="7E7E7E"/>
              </a:solidFill>
            </a:endParaRPr>
          </a:p>
        </p:txBody>
      </p:sp>
      <p:sp>
        <p:nvSpPr>
          <p:cNvPr id="11" name="Freeform 38"/>
          <p:cNvSpPr>
            <a:spLocks noChangeArrowheads="1"/>
          </p:cNvSpPr>
          <p:nvPr userDrawn="1"/>
        </p:nvSpPr>
        <p:spPr bwMode="auto">
          <a:xfrm>
            <a:off x="10982665" y="6519443"/>
            <a:ext cx="62554" cy="108388"/>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sz="1800">
              <a:solidFill>
                <a:srgbClr val="7E7E7E"/>
              </a:solidFill>
            </a:endParaRPr>
          </a:p>
        </p:txBody>
      </p:sp>
      <p:sp>
        <p:nvSpPr>
          <p:cNvPr id="12" name="Freeform 30"/>
          <p:cNvSpPr>
            <a:spLocks noChangeArrowheads="1"/>
          </p:cNvSpPr>
          <p:nvPr userDrawn="1"/>
        </p:nvSpPr>
        <p:spPr bwMode="auto">
          <a:xfrm>
            <a:off x="11140273" y="6481124"/>
            <a:ext cx="175268" cy="178676"/>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tx2"/>
          </a:solidFill>
          <a:ln>
            <a:noFill/>
          </a:ln>
          <a:effectLst/>
        </p:spPr>
        <p:txBody>
          <a:bodyPr wrap="none" anchor="ctr"/>
          <a:lstStyle/>
          <a:p>
            <a:endParaRPr lang="en-US" sz="1800">
              <a:solidFill>
                <a:srgbClr val="7E7E7E"/>
              </a:solidFill>
            </a:endParaRPr>
          </a:p>
        </p:txBody>
      </p:sp>
      <p:sp>
        <p:nvSpPr>
          <p:cNvPr id="13" name="Freeform 38"/>
          <p:cNvSpPr>
            <a:spLocks noChangeArrowheads="1"/>
          </p:cNvSpPr>
          <p:nvPr userDrawn="1"/>
        </p:nvSpPr>
        <p:spPr bwMode="auto">
          <a:xfrm flipH="1">
            <a:off x="11186617" y="6519224"/>
            <a:ext cx="62225" cy="108388"/>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sz="1800">
              <a:solidFill>
                <a:srgbClr val="7E7E7E"/>
              </a:solidFill>
            </a:endParaRPr>
          </a:p>
        </p:txBody>
      </p:sp>
      <p:sp>
        <p:nvSpPr>
          <p:cNvPr id="14" name="Teardrop 13"/>
          <p:cNvSpPr/>
          <p:nvPr userDrawn="1"/>
        </p:nvSpPr>
        <p:spPr>
          <a:xfrm>
            <a:off x="11542563" y="405700"/>
            <a:ext cx="356616" cy="356478"/>
          </a:xfrm>
          <a:prstGeom prst="teardrop">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FFFFFF"/>
              </a:solidFill>
            </a:endParaRPr>
          </a:p>
        </p:txBody>
      </p:sp>
      <p:sp>
        <p:nvSpPr>
          <p:cNvPr id="15" name="TextBox 14"/>
          <p:cNvSpPr txBox="1"/>
          <p:nvPr userDrawn="1"/>
        </p:nvSpPr>
        <p:spPr>
          <a:xfrm>
            <a:off x="11584840" y="409840"/>
            <a:ext cx="291465" cy="318135"/>
          </a:xfrm>
          <a:prstGeom prst="rect">
            <a:avLst/>
          </a:prstGeom>
          <a:noFill/>
        </p:spPr>
        <p:txBody>
          <a:bodyPr wrap="none" lIns="91421" tIns="45711" rIns="91421" bIns="45711" rtlCol="0">
            <a:spAutoFit/>
          </a:bodyPr>
          <a:lstStyle/>
          <a:p>
            <a:pPr algn="ctr"/>
            <a:fld id="{260E2A6B-A809-4840-BF14-8648BC0BDF87}" type="slidenum">
              <a:rPr lang="id-ID" sz="1400" b="1" smtClean="0">
                <a:solidFill>
                  <a:srgbClr val="FFFFFF"/>
                </a:solidFill>
                <a:cs typeface="Raleway Light"/>
              </a:rPr>
            </a:fld>
            <a:endParaRPr lang="id-ID" sz="1400" dirty="0">
              <a:solidFill>
                <a:srgbClr val="FFFFFF"/>
              </a:solidFill>
              <a:cs typeface="Raleway Light"/>
            </a:endParaRPr>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FCEE2C88-6C8F-484D-AF69-578F576B1F44}" type="slidenum">
              <a:rPr lang="en-US" smtClean="0"/>
            </a:fld>
            <a:endParaRPr lang="en-US" dirty="0"/>
          </a:p>
        </p:txBody>
      </p:sp>
    </p:spTree>
  </p:cSld>
  <p:clrMapOvr>
    <a:masterClrMapping/>
  </p:clrMapOvr>
  <p:hf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5_Text-with-picture">
    <p:spTree>
      <p:nvGrpSpPr>
        <p:cNvPr id="1" name=""/>
        <p:cNvGrpSpPr/>
        <p:nvPr/>
      </p:nvGrpSpPr>
      <p:grpSpPr>
        <a:xfrm>
          <a:off x="0" y="0"/>
          <a:ext cx="0" cy="0"/>
          <a:chOff x="0" y="0"/>
          <a:chExt cx="0" cy="0"/>
        </a:xfrm>
      </p:grpSpPr>
      <p:sp>
        <p:nvSpPr>
          <p:cNvPr id="11" name="Freeform 38"/>
          <p:cNvSpPr>
            <a:spLocks noChangeArrowheads="1"/>
          </p:cNvSpPr>
          <p:nvPr userDrawn="1"/>
        </p:nvSpPr>
        <p:spPr bwMode="auto">
          <a:xfrm>
            <a:off x="10982665" y="6519443"/>
            <a:ext cx="62554" cy="108388"/>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sz="1800">
              <a:latin typeface="+mn-ea"/>
              <a:ea typeface="+mn-ea"/>
            </a:endParaRPr>
          </a:p>
        </p:txBody>
      </p:sp>
      <p:sp>
        <p:nvSpPr>
          <p:cNvPr id="17" name="Freeform 38"/>
          <p:cNvSpPr>
            <a:spLocks noChangeArrowheads="1"/>
          </p:cNvSpPr>
          <p:nvPr userDrawn="1"/>
        </p:nvSpPr>
        <p:spPr bwMode="auto">
          <a:xfrm flipH="1">
            <a:off x="11186617" y="6519224"/>
            <a:ext cx="62225" cy="108388"/>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sz="1800">
              <a:latin typeface="+mn-ea"/>
              <a:ea typeface="+mn-ea"/>
            </a:endParaRPr>
          </a:p>
        </p:txBody>
      </p:sp>
      <p:grpSp>
        <p:nvGrpSpPr>
          <p:cNvPr id="5" name="Group 61"/>
          <p:cNvGrpSpPr/>
          <p:nvPr userDrawn="1"/>
        </p:nvGrpSpPr>
        <p:grpSpPr>
          <a:xfrm flipV="1">
            <a:off x="487723" y="839579"/>
            <a:ext cx="1650639" cy="45719"/>
            <a:chOff x="1775295" y="2028842"/>
            <a:chExt cx="3631535" cy="45719"/>
          </a:xfrm>
        </p:grpSpPr>
        <p:sp>
          <p:nvSpPr>
            <p:cNvPr id="6" name="Rectangle 62"/>
            <p:cNvSpPr/>
            <p:nvPr/>
          </p:nvSpPr>
          <p:spPr>
            <a:xfrm flipV="1">
              <a:off x="1775295" y="2028842"/>
              <a:ext cx="540353" cy="45719"/>
            </a:xfrm>
            <a:prstGeom prst="rect">
              <a:avLst/>
            </a:prstGeom>
            <a:solidFill>
              <a:srgbClr val="C42A13"/>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latin typeface="+mn-ea"/>
              </a:endParaRPr>
            </a:p>
          </p:txBody>
        </p:sp>
        <p:sp>
          <p:nvSpPr>
            <p:cNvPr id="7" name="Rectangle 64"/>
            <p:cNvSpPr/>
            <p:nvPr/>
          </p:nvSpPr>
          <p:spPr>
            <a:xfrm flipV="1">
              <a:off x="2390858" y="2028842"/>
              <a:ext cx="540353" cy="45719"/>
            </a:xfrm>
            <a:prstGeom prst="rect">
              <a:avLst/>
            </a:prstGeom>
            <a:solidFill>
              <a:srgbClr val="F9711C"/>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latin typeface="+mn-ea"/>
              </a:endParaRPr>
            </a:p>
          </p:txBody>
        </p:sp>
        <p:sp>
          <p:nvSpPr>
            <p:cNvPr id="8" name="Rectangle 65"/>
            <p:cNvSpPr/>
            <p:nvPr/>
          </p:nvSpPr>
          <p:spPr>
            <a:xfrm flipV="1">
              <a:off x="3025596" y="2028842"/>
              <a:ext cx="540353" cy="45719"/>
            </a:xfrm>
            <a:prstGeom prst="rect">
              <a:avLst/>
            </a:prstGeom>
            <a:solidFill>
              <a:srgbClr val="92AF27"/>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latin typeface="+mn-ea"/>
              </a:endParaRPr>
            </a:p>
          </p:txBody>
        </p:sp>
        <p:sp>
          <p:nvSpPr>
            <p:cNvPr id="9" name="Rectangle 67"/>
            <p:cNvSpPr/>
            <p:nvPr/>
          </p:nvSpPr>
          <p:spPr>
            <a:xfrm flipV="1">
              <a:off x="3641289" y="2028842"/>
              <a:ext cx="540353" cy="45719"/>
            </a:xfrm>
            <a:prstGeom prst="rect">
              <a:avLst/>
            </a:prstGeom>
            <a:solidFill>
              <a:srgbClr val="00A497"/>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latin typeface="+mn-ea"/>
              </a:endParaRPr>
            </a:p>
          </p:txBody>
        </p:sp>
        <p:sp>
          <p:nvSpPr>
            <p:cNvPr id="10" name="Rectangle 68"/>
            <p:cNvSpPr/>
            <p:nvPr/>
          </p:nvSpPr>
          <p:spPr>
            <a:xfrm flipV="1">
              <a:off x="4256852" y="2028842"/>
              <a:ext cx="540353" cy="45719"/>
            </a:xfrm>
            <a:prstGeom prst="rect">
              <a:avLst/>
            </a:prstGeom>
            <a:solidFill>
              <a:srgbClr val="16749F"/>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latin typeface="+mn-ea"/>
              </a:endParaRPr>
            </a:p>
          </p:txBody>
        </p:sp>
        <p:sp>
          <p:nvSpPr>
            <p:cNvPr id="12" name="Rectangle 73"/>
            <p:cNvSpPr/>
            <p:nvPr/>
          </p:nvSpPr>
          <p:spPr>
            <a:xfrm flipV="1">
              <a:off x="4866477" y="2028842"/>
              <a:ext cx="540353" cy="45719"/>
            </a:xfrm>
            <a:prstGeom prst="rect">
              <a:avLst/>
            </a:prstGeom>
            <a:solidFill>
              <a:srgbClr val="041B3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latin typeface="+mn-ea"/>
              </a:endParaRPr>
            </a:p>
          </p:txBody>
        </p:sp>
      </p:grpSp>
      <p:sp>
        <p:nvSpPr>
          <p:cNvPr id="3" name="标题 2"/>
          <p:cNvSpPr>
            <a:spLocks noGrp="1"/>
          </p:cNvSpPr>
          <p:nvPr>
            <p:ph type="title"/>
          </p:nvPr>
        </p:nvSpPr>
        <p:spPr>
          <a:xfrm>
            <a:off x="352785" y="222516"/>
            <a:ext cx="1920515" cy="662782"/>
          </a:xfrm>
        </p:spPr>
        <p:txBody>
          <a:bodyPr/>
          <a:lstStyle>
            <a:lvl1pPr algn="ctr">
              <a:defRPr/>
            </a:lvl1pPr>
          </a:lstStyle>
          <a:p>
            <a:r>
              <a:rPr lang="zh-CN" altLang="en-US" dirty="0"/>
              <a:t>单击此处</a:t>
            </a:r>
            <a:endParaRPr lang="zh-CN" altLang="en-US" dirty="0"/>
          </a:p>
        </p:txBody>
      </p:sp>
    </p:spTree>
  </p:cSld>
  <p:clrMapOvr>
    <a:masterClrMapping/>
  </p:clrMapOvr>
  <p:transition spd="slow"/>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6_Text-with-picture">
    <p:spTree>
      <p:nvGrpSpPr>
        <p:cNvPr id="1" name=""/>
        <p:cNvGrpSpPr/>
        <p:nvPr/>
      </p:nvGrpSpPr>
      <p:grpSpPr>
        <a:xfrm>
          <a:off x="0" y="0"/>
          <a:ext cx="0" cy="0"/>
          <a:chOff x="0" y="0"/>
          <a:chExt cx="0" cy="0"/>
        </a:xfrm>
      </p:grpSpPr>
      <p:sp>
        <p:nvSpPr>
          <p:cNvPr id="11" name="Freeform 38"/>
          <p:cNvSpPr>
            <a:spLocks noChangeArrowheads="1"/>
          </p:cNvSpPr>
          <p:nvPr userDrawn="1"/>
        </p:nvSpPr>
        <p:spPr bwMode="auto">
          <a:xfrm>
            <a:off x="10982665" y="6519443"/>
            <a:ext cx="62554" cy="108388"/>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sz="1800">
              <a:latin typeface="+mn-ea"/>
              <a:ea typeface="+mn-ea"/>
            </a:endParaRPr>
          </a:p>
        </p:txBody>
      </p:sp>
      <p:sp>
        <p:nvSpPr>
          <p:cNvPr id="17" name="Freeform 38"/>
          <p:cNvSpPr>
            <a:spLocks noChangeArrowheads="1"/>
          </p:cNvSpPr>
          <p:nvPr userDrawn="1"/>
        </p:nvSpPr>
        <p:spPr bwMode="auto">
          <a:xfrm flipH="1">
            <a:off x="11186617" y="6519224"/>
            <a:ext cx="62225" cy="108388"/>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sz="1800">
              <a:latin typeface="+mn-ea"/>
              <a:ea typeface="+mn-ea"/>
            </a:endParaRPr>
          </a:p>
        </p:txBody>
      </p:sp>
      <p:grpSp>
        <p:nvGrpSpPr>
          <p:cNvPr id="5" name="Group 61"/>
          <p:cNvGrpSpPr/>
          <p:nvPr userDrawn="1"/>
        </p:nvGrpSpPr>
        <p:grpSpPr>
          <a:xfrm flipV="1">
            <a:off x="487723" y="839579"/>
            <a:ext cx="1650639" cy="45719"/>
            <a:chOff x="1775295" y="2028842"/>
            <a:chExt cx="3631535" cy="45719"/>
          </a:xfrm>
        </p:grpSpPr>
        <p:sp>
          <p:nvSpPr>
            <p:cNvPr id="6" name="Rectangle 62"/>
            <p:cNvSpPr/>
            <p:nvPr/>
          </p:nvSpPr>
          <p:spPr>
            <a:xfrm flipV="1">
              <a:off x="1775295" y="2028842"/>
              <a:ext cx="540353" cy="45719"/>
            </a:xfrm>
            <a:prstGeom prst="rect">
              <a:avLst/>
            </a:prstGeom>
            <a:solidFill>
              <a:srgbClr val="C42A13"/>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latin typeface="+mn-ea"/>
              </a:endParaRPr>
            </a:p>
          </p:txBody>
        </p:sp>
        <p:sp>
          <p:nvSpPr>
            <p:cNvPr id="7" name="Rectangle 64"/>
            <p:cNvSpPr/>
            <p:nvPr/>
          </p:nvSpPr>
          <p:spPr>
            <a:xfrm flipV="1">
              <a:off x="2390858" y="2028842"/>
              <a:ext cx="540353" cy="45719"/>
            </a:xfrm>
            <a:prstGeom prst="rect">
              <a:avLst/>
            </a:prstGeom>
            <a:solidFill>
              <a:srgbClr val="F9711C"/>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latin typeface="+mn-ea"/>
              </a:endParaRPr>
            </a:p>
          </p:txBody>
        </p:sp>
        <p:sp>
          <p:nvSpPr>
            <p:cNvPr id="8" name="Rectangle 65"/>
            <p:cNvSpPr/>
            <p:nvPr/>
          </p:nvSpPr>
          <p:spPr>
            <a:xfrm flipV="1">
              <a:off x="3025596" y="2028842"/>
              <a:ext cx="540353" cy="45719"/>
            </a:xfrm>
            <a:prstGeom prst="rect">
              <a:avLst/>
            </a:prstGeom>
            <a:solidFill>
              <a:srgbClr val="92AF27"/>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latin typeface="+mn-ea"/>
              </a:endParaRPr>
            </a:p>
          </p:txBody>
        </p:sp>
        <p:sp>
          <p:nvSpPr>
            <p:cNvPr id="9" name="Rectangle 67"/>
            <p:cNvSpPr/>
            <p:nvPr/>
          </p:nvSpPr>
          <p:spPr>
            <a:xfrm flipV="1">
              <a:off x="3641289" y="2028842"/>
              <a:ext cx="540353" cy="45719"/>
            </a:xfrm>
            <a:prstGeom prst="rect">
              <a:avLst/>
            </a:prstGeom>
            <a:solidFill>
              <a:srgbClr val="00A497"/>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latin typeface="+mn-ea"/>
              </a:endParaRPr>
            </a:p>
          </p:txBody>
        </p:sp>
        <p:sp>
          <p:nvSpPr>
            <p:cNvPr id="10" name="Rectangle 68"/>
            <p:cNvSpPr/>
            <p:nvPr/>
          </p:nvSpPr>
          <p:spPr>
            <a:xfrm flipV="1">
              <a:off x="4256852" y="2028842"/>
              <a:ext cx="540353" cy="45719"/>
            </a:xfrm>
            <a:prstGeom prst="rect">
              <a:avLst/>
            </a:prstGeom>
            <a:solidFill>
              <a:srgbClr val="16749F"/>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latin typeface="+mn-ea"/>
              </a:endParaRPr>
            </a:p>
          </p:txBody>
        </p:sp>
        <p:sp>
          <p:nvSpPr>
            <p:cNvPr id="12" name="Rectangle 73"/>
            <p:cNvSpPr/>
            <p:nvPr/>
          </p:nvSpPr>
          <p:spPr>
            <a:xfrm flipV="1">
              <a:off x="4866477" y="2028842"/>
              <a:ext cx="540353" cy="45719"/>
            </a:xfrm>
            <a:prstGeom prst="rect">
              <a:avLst/>
            </a:prstGeom>
            <a:solidFill>
              <a:srgbClr val="041B3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latin typeface="+mn-ea"/>
              </a:endParaRPr>
            </a:p>
          </p:txBody>
        </p:sp>
      </p:grpSp>
      <p:sp>
        <p:nvSpPr>
          <p:cNvPr id="3" name="标题 2"/>
          <p:cNvSpPr>
            <a:spLocks noGrp="1"/>
          </p:cNvSpPr>
          <p:nvPr>
            <p:ph type="title"/>
          </p:nvPr>
        </p:nvSpPr>
        <p:spPr>
          <a:xfrm>
            <a:off x="352785" y="222516"/>
            <a:ext cx="1920515" cy="662782"/>
          </a:xfrm>
        </p:spPr>
        <p:txBody>
          <a:bodyPr/>
          <a:lstStyle>
            <a:lvl1pPr algn="ctr">
              <a:defRPr/>
            </a:lvl1pPr>
          </a:lstStyle>
          <a:p>
            <a:r>
              <a:rPr lang="zh-CN" altLang="en-US" dirty="0"/>
              <a:t>单击此处</a:t>
            </a:r>
            <a:endParaRPr lang="zh-CN" altLang="en-US" dirty="0"/>
          </a:p>
        </p:txBody>
      </p:sp>
    </p:spTree>
  </p:cSld>
  <p:clrMapOvr>
    <a:masterClrMapping/>
  </p:clrMapOvr>
  <p:transition spd="slow"/>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7_Text-with-picture">
    <p:spTree>
      <p:nvGrpSpPr>
        <p:cNvPr id="1" name=""/>
        <p:cNvGrpSpPr/>
        <p:nvPr/>
      </p:nvGrpSpPr>
      <p:grpSpPr>
        <a:xfrm>
          <a:off x="0" y="0"/>
          <a:ext cx="0" cy="0"/>
          <a:chOff x="0" y="0"/>
          <a:chExt cx="0" cy="0"/>
        </a:xfrm>
      </p:grpSpPr>
      <p:sp>
        <p:nvSpPr>
          <p:cNvPr id="11" name="Freeform 38"/>
          <p:cNvSpPr>
            <a:spLocks noChangeArrowheads="1"/>
          </p:cNvSpPr>
          <p:nvPr userDrawn="1"/>
        </p:nvSpPr>
        <p:spPr bwMode="auto">
          <a:xfrm>
            <a:off x="10982665" y="6519443"/>
            <a:ext cx="62554" cy="108388"/>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sz="1800">
              <a:latin typeface="+mn-ea"/>
              <a:ea typeface="+mn-ea"/>
            </a:endParaRPr>
          </a:p>
        </p:txBody>
      </p:sp>
      <p:sp>
        <p:nvSpPr>
          <p:cNvPr id="17" name="Freeform 38"/>
          <p:cNvSpPr>
            <a:spLocks noChangeArrowheads="1"/>
          </p:cNvSpPr>
          <p:nvPr userDrawn="1"/>
        </p:nvSpPr>
        <p:spPr bwMode="auto">
          <a:xfrm flipH="1">
            <a:off x="11186617" y="6519224"/>
            <a:ext cx="62225" cy="108388"/>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sz="1800">
              <a:latin typeface="+mn-ea"/>
              <a:ea typeface="+mn-ea"/>
            </a:endParaRPr>
          </a:p>
        </p:txBody>
      </p:sp>
      <p:grpSp>
        <p:nvGrpSpPr>
          <p:cNvPr id="5" name="Group 61"/>
          <p:cNvGrpSpPr/>
          <p:nvPr userDrawn="1"/>
        </p:nvGrpSpPr>
        <p:grpSpPr>
          <a:xfrm flipV="1">
            <a:off x="487723" y="839579"/>
            <a:ext cx="1650639" cy="45719"/>
            <a:chOff x="1775295" y="2028842"/>
            <a:chExt cx="3631535" cy="45719"/>
          </a:xfrm>
        </p:grpSpPr>
        <p:sp>
          <p:nvSpPr>
            <p:cNvPr id="6" name="Rectangle 62"/>
            <p:cNvSpPr/>
            <p:nvPr/>
          </p:nvSpPr>
          <p:spPr>
            <a:xfrm flipV="1">
              <a:off x="1775295" y="2028842"/>
              <a:ext cx="540353" cy="45719"/>
            </a:xfrm>
            <a:prstGeom prst="rect">
              <a:avLst/>
            </a:prstGeom>
            <a:solidFill>
              <a:srgbClr val="C42A13"/>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latin typeface="+mn-ea"/>
              </a:endParaRPr>
            </a:p>
          </p:txBody>
        </p:sp>
        <p:sp>
          <p:nvSpPr>
            <p:cNvPr id="7" name="Rectangle 64"/>
            <p:cNvSpPr/>
            <p:nvPr/>
          </p:nvSpPr>
          <p:spPr>
            <a:xfrm flipV="1">
              <a:off x="2390858" y="2028842"/>
              <a:ext cx="540353" cy="45719"/>
            </a:xfrm>
            <a:prstGeom prst="rect">
              <a:avLst/>
            </a:prstGeom>
            <a:solidFill>
              <a:srgbClr val="F9711C"/>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latin typeface="+mn-ea"/>
              </a:endParaRPr>
            </a:p>
          </p:txBody>
        </p:sp>
        <p:sp>
          <p:nvSpPr>
            <p:cNvPr id="8" name="Rectangle 65"/>
            <p:cNvSpPr/>
            <p:nvPr/>
          </p:nvSpPr>
          <p:spPr>
            <a:xfrm flipV="1">
              <a:off x="3025596" y="2028842"/>
              <a:ext cx="540353" cy="45719"/>
            </a:xfrm>
            <a:prstGeom prst="rect">
              <a:avLst/>
            </a:prstGeom>
            <a:solidFill>
              <a:srgbClr val="92AF27"/>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latin typeface="+mn-ea"/>
              </a:endParaRPr>
            </a:p>
          </p:txBody>
        </p:sp>
        <p:sp>
          <p:nvSpPr>
            <p:cNvPr id="9" name="Rectangle 67"/>
            <p:cNvSpPr/>
            <p:nvPr/>
          </p:nvSpPr>
          <p:spPr>
            <a:xfrm flipV="1">
              <a:off x="3641289" y="2028842"/>
              <a:ext cx="540353" cy="45719"/>
            </a:xfrm>
            <a:prstGeom prst="rect">
              <a:avLst/>
            </a:prstGeom>
            <a:solidFill>
              <a:srgbClr val="00A497"/>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latin typeface="+mn-ea"/>
              </a:endParaRPr>
            </a:p>
          </p:txBody>
        </p:sp>
        <p:sp>
          <p:nvSpPr>
            <p:cNvPr id="10" name="Rectangle 68"/>
            <p:cNvSpPr/>
            <p:nvPr/>
          </p:nvSpPr>
          <p:spPr>
            <a:xfrm flipV="1">
              <a:off x="4256852" y="2028842"/>
              <a:ext cx="540353" cy="45719"/>
            </a:xfrm>
            <a:prstGeom prst="rect">
              <a:avLst/>
            </a:prstGeom>
            <a:solidFill>
              <a:srgbClr val="16749F"/>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latin typeface="+mn-ea"/>
              </a:endParaRPr>
            </a:p>
          </p:txBody>
        </p:sp>
        <p:sp>
          <p:nvSpPr>
            <p:cNvPr id="12" name="Rectangle 73"/>
            <p:cNvSpPr/>
            <p:nvPr/>
          </p:nvSpPr>
          <p:spPr>
            <a:xfrm flipV="1">
              <a:off x="4866477" y="2028842"/>
              <a:ext cx="540353" cy="45719"/>
            </a:xfrm>
            <a:prstGeom prst="rect">
              <a:avLst/>
            </a:prstGeom>
            <a:solidFill>
              <a:srgbClr val="041B3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latin typeface="+mn-ea"/>
              </a:endParaRPr>
            </a:p>
          </p:txBody>
        </p:sp>
      </p:grpSp>
      <p:sp>
        <p:nvSpPr>
          <p:cNvPr id="3" name="标题 2"/>
          <p:cNvSpPr>
            <a:spLocks noGrp="1"/>
          </p:cNvSpPr>
          <p:nvPr>
            <p:ph type="title"/>
          </p:nvPr>
        </p:nvSpPr>
        <p:spPr>
          <a:xfrm>
            <a:off x="352785" y="222516"/>
            <a:ext cx="1920515" cy="662782"/>
          </a:xfrm>
        </p:spPr>
        <p:txBody>
          <a:bodyPr/>
          <a:lstStyle>
            <a:lvl1pPr algn="ctr">
              <a:defRPr/>
            </a:lvl1pPr>
          </a:lstStyle>
          <a:p>
            <a:r>
              <a:rPr lang="zh-CN" altLang="en-US" dirty="0"/>
              <a:t>单击此处</a:t>
            </a:r>
            <a:endParaRPr lang="zh-CN" altLang="en-US" dirty="0"/>
          </a:p>
        </p:txBody>
      </p:sp>
    </p:spTree>
  </p:cSld>
  <p:clrMapOvr>
    <a:masterClrMapping/>
  </p:clrMapOvr>
  <p:transition spd="slow"/>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矩形 1"/>
          <p:cNvSpPr/>
          <p:nvPr userDrawn="1"/>
        </p:nvSpPr>
        <p:spPr>
          <a:xfrm>
            <a:off x="-10583" y="6042026"/>
            <a:ext cx="12251268" cy="815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11" name="矩形 10"/>
          <p:cNvSpPr/>
          <p:nvPr userDrawn="1"/>
        </p:nvSpPr>
        <p:spPr bwMode="auto">
          <a:xfrm>
            <a:off x="3695734" y="8253536"/>
            <a:ext cx="5376597" cy="360040"/>
          </a:xfrm>
          <a:prstGeom prst="rect">
            <a:avLst/>
          </a:prstGeom>
          <a:noFill/>
          <a:ln w="25400">
            <a:noFill/>
          </a:ln>
          <a:effectLst/>
          <a:scene3d>
            <a:camera prst="orthographicFront"/>
            <a:lightRig rig="flat" dir="t"/>
          </a:scene3d>
          <a:sp3d>
            <a:extrusionClr>
              <a:schemeClr val="bg1"/>
            </a:extrusionClr>
            <a:contourClr>
              <a:schemeClr val="bg1"/>
            </a:contourClr>
          </a:sp3d>
        </p:spPr>
        <p:style>
          <a:lnRef idx="1">
            <a:schemeClr val="accent2"/>
          </a:lnRef>
          <a:fillRef idx="3">
            <a:schemeClr val="accent2"/>
          </a:fillRef>
          <a:effectRef idx="2">
            <a:schemeClr val="accent2"/>
          </a:effectRef>
          <a:fontRef idx="minor">
            <a:schemeClr val="lt1"/>
          </a:fontRef>
        </p:style>
        <p:txBody>
          <a:bodyPr rtlCol="0" anchor="ctr"/>
          <a:lstStyle/>
          <a:p>
            <a:pPr marL="0" algn="ctr" defTabSz="-635" eaLnBrk="0" fontAlgn="ctr" hangingPunct="0">
              <a:spcBef>
                <a:spcPts val="0"/>
              </a:spcBef>
              <a:spcAft>
                <a:spcPts val="0"/>
              </a:spcAft>
              <a:buClr>
                <a:srgbClr val="FF0000"/>
              </a:buClr>
              <a:buSzPct val="70000"/>
              <a:tabLst>
                <a:tab pos="136525" algn="l"/>
              </a:tabLst>
            </a:pPr>
            <a:r>
              <a:rPr lang="zh-CN" altLang="en-US" sz="1400" dirty="0">
                <a:latin typeface="华文细黑" panose="02010600040101010101" pitchFamily="2" charset="-122"/>
                <a:ea typeface="华文细黑" panose="02010600040101010101" pitchFamily="2" charset="-122"/>
              </a:rPr>
              <a:t>第一</a:t>
            </a:r>
            <a:r>
              <a:rPr lang="en-US" altLang="zh-CN" sz="1400" dirty="0">
                <a:latin typeface="华文细黑" panose="02010600040101010101" pitchFamily="2" charset="-122"/>
                <a:ea typeface="华文细黑" panose="02010600040101010101" pitchFamily="2" charset="-122"/>
              </a:rPr>
              <a:t>PPT</a:t>
            </a:r>
            <a:r>
              <a:rPr lang="zh-CN" altLang="en-US" sz="1400" dirty="0">
                <a:latin typeface="华文细黑" panose="02010600040101010101" pitchFamily="2" charset="-122"/>
                <a:ea typeface="华文细黑" panose="02010600040101010101" pitchFamily="2" charset="-122"/>
              </a:rPr>
              <a:t>模板网</a:t>
            </a:r>
            <a:endParaRPr lang="en-US" altLang="zh-CN" sz="1400" dirty="0">
              <a:latin typeface="华文细黑" panose="02010600040101010101" pitchFamily="2" charset="-122"/>
              <a:ea typeface="华文细黑" panose="02010600040101010101" pitchFamily="2" charset="-122"/>
            </a:endParaRPr>
          </a:p>
          <a:p>
            <a:pPr marL="0" algn="ctr" defTabSz="-635" eaLnBrk="0" fontAlgn="ctr" hangingPunct="0">
              <a:spcBef>
                <a:spcPts val="0"/>
              </a:spcBef>
              <a:spcAft>
                <a:spcPts val="0"/>
              </a:spcAft>
              <a:buClr>
                <a:srgbClr val="FF0000"/>
              </a:buClr>
              <a:buSzPct val="70000"/>
              <a:tabLst>
                <a:tab pos="136525" algn="l"/>
              </a:tabLst>
            </a:pPr>
            <a:r>
              <a:rPr lang="en-US" altLang="zh-CN" sz="1400" dirty="0">
                <a:latin typeface="华文细黑" panose="02010600040101010101" pitchFamily="2" charset="-122"/>
                <a:ea typeface="华文细黑" panose="02010600040101010101" pitchFamily="2" charset="-122"/>
                <a:hlinkClick r:id="rId2"/>
              </a:rPr>
              <a:t>www.1ppt.com/tubiao/</a:t>
            </a:r>
            <a:r>
              <a:rPr lang="en-US" altLang="zh-CN" sz="1400" dirty="0">
                <a:latin typeface="华文细黑" panose="02010600040101010101" pitchFamily="2" charset="-122"/>
                <a:ea typeface="华文细黑" panose="02010600040101010101" pitchFamily="2" charset="-122"/>
              </a:rPr>
              <a:t>  </a:t>
            </a:r>
            <a:endParaRPr lang="zh-CN" altLang="en-US" sz="1400" dirty="0">
              <a:latin typeface="华文细黑" panose="02010600040101010101" pitchFamily="2" charset="-122"/>
              <a:ea typeface="华文细黑" panose="02010600040101010101" pitchFamily="2" charset="-122"/>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0_Text-with-picture">
    <p:spTree>
      <p:nvGrpSpPr>
        <p:cNvPr id="1" name=""/>
        <p:cNvGrpSpPr/>
        <p:nvPr/>
      </p:nvGrpSpPr>
      <p:grpSpPr>
        <a:xfrm>
          <a:off x="0" y="0"/>
          <a:ext cx="0" cy="0"/>
          <a:chOff x="0" y="0"/>
          <a:chExt cx="0" cy="0"/>
        </a:xfrm>
      </p:grpSpPr>
      <p:sp>
        <p:nvSpPr>
          <p:cNvPr id="11" name="Freeform 38"/>
          <p:cNvSpPr>
            <a:spLocks noChangeArrowheads="1"/>
          </p:cNvSpPr>
          <p:nvPr userDrawn="1"/>
        </p:nvSpPr>
        <p:spPr bwMode="auto">
          <a:xfrm>
            <a:off x="10982665" y="6519443"/>
            <a:ext cx="62554" cy="108388"/>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sz="1800">
              <a:latin typeface="+mn-ea"/>
              <a:ea typeface="+mn-ea"/>
            </a:endParaRPr>
          </a:p>
        </p:txBody>
      </p:sp>
      <p:sp>
        <p:nvSpPr>
          <p:cNvPr id="17" name="Freeform 38"/>
          <p:cNvSpPr>
            <a:spLocks noChangeArrowheads="1"/>
          </p:cNvSpPr>
          <p:nvPr userDrawn="1"/>
        </p:nvSpPr>
        <p:spPr bwMode="auto">
          <a:xfrm flipH="1">
            <a:off x="11186617" y="6519224"/>
            <a:ext cx="62225" cy="108388"/>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sz="1800">
              <a:latin typeface="+mn-ea"/>
              <a:ea typeface="+mn-ea"/>
            </a:endParaRPr>
          </a:p>
        </p:txBody>
      </p:sp>
      <p:pic>
        <p:nvPicPr>
          <p:cNvPr id="4" name="Picture 4" descr="E:\公司总融资ppt\无文字\19-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17"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669967" y="-3170"/>
            <a:ext cx="10516650" cy="1325565"/>
          </a:xfrm>
          <a:prstGeom prst="rect">
            <a:avLst/>
          </a:prstGeom>
        </p:spPr>
        <p:txBody>
          <a:bodyPr anchor="ctr">
            <a:normAutofit/>
          </a:bodyPr>
          <a:lstStyle>
            <a:lvl1pPr>
              <a:defRPr sz="3200" b="1">
                <a:solidFill>
                  <a:srgbClr val="0070C0"/>
                </a:solidFill>
                <a:latin typeface="黑体" panose="02010609060101010101" pitchFamily="49" charset="-122"/>
                <a:ea typeface="黑体" panose="02010609060101010101" pitchFamily="49" charset="-122"/>
              </a:defRPr>
            </a:lvl1pPr>
          </a:lstStyle>
          <a:p>
            <a:r>
              <a:rPr lang="zh-CN" altLang="en-US" dirty="0"/>
              <a:t>单击此处编辑母版标题样式</a:t>
            </a:r>
            <a:endParaRPr lang="zh-CN" altLang="en-US" dirty="0"/>
          </a:p>
        </p:txBody>
      </p:sp>
      <p:sp>
        <p:nvSpPr>
          <p:cNvPr id="3" name="文本框 2"/>
          <p:cNvSpPr txBox="1"/>
          <p:nvPr userDrawn="1"/>
        </p:nvSpPr>
        <p:spPr>
          <a:xfrm>
            <a:off x="669967" y="1727200"/>
            <a:ext cx="10516650" cy="3139321"/>
          </a:xfrm>
          <a:prstGeom prst="rect">
            <a:avLst/>
          </a:prstGeom>
          <a:noFill/>
        </p:spPr>
        <p:txBody>
          <a:bodyPr wrap="square" rtlCol="0">
            <a:spAutoFit/>
          </a:bodyPr>
          <a:lstStyle/>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zh-CN" altLang="en-US" sz="1800" dirty="0">
              <a:latin typeface="+mj-ea"/>
              <a:ea typeface="+mj-ea"/>
            </a:endParaRPr>
          </a:p>
        </p:txBody>
      </p:sp>
    </p:spTree>
  </p:cSld>
  <p:clrMapOvr>
    <a:masterClrMapping/>
  </p:clrMapOvr>
  <p:transition spd="slow"/>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2_Text-with-picture">
    <p:spTree>
      <p:nvGrpSpPr>
        <p:cNvPr id="1" name=""/>
        <p:cNvGrpSpPr/>
        <p:nvPr/>
      </p:nvGrpSpPr>
      <p:grpSpPr>
        <a:xfrm>
          <a:off x="0" y="0"/>
          <a:ext cx="0" cy="0"/>
          <a:chOff x="0" y="0"/>
          <a:chExt cx="0" cy="0"/>
        </a:xfrm>
      </p:grpSpPr>
      <p:sp>
        <p:nvSpPr>
          <p:cNvPr id="11" name="Freeform 38"/>
          <p:cNvSpPr>
            <a:spLocks noChangeArrowheads="1"/>
          </p:cNvSpPr>
          <p:nvPr userDrawn="1"/>
        </p:nvSpPr>
        <p:spPr bwMode="auto">
          <a:xfrm>
            <a:off x="10982665" y="6519443"/>
            <a:ext cx="62554" cy="108388"/>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sz="1800">
              <a:latin typeface="+mn-ea"/>
              <a:ea typeface="+mn-ea"/>
            </a:endParaRPr>
          </a:p>
        </p:txBody>
      </p:sp>
      <p:sp>
        <p:nvSpPr>
          <p:cNvPr id="17" name="Freeform 38"/>
          <p:cNvSpPr>
            <a:spLocks noChangeArrowheads="1"/>
          </p:cNvSpPr>
          <p:nvPr userDrawn="1"/>
        </p:nvSpPr>
        <p:spPr bwMode="auto">
          <a:xfrm flipH="1">
            <a:off x="11186617" y="6519224"/>
            <a:ext cx="62225" cy="108388"/>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sz="1800">
              <a:latin typeface="+mn-ea"/>
              <a:ea typeface="+mn-ea"/>
            </a:endParaRPr>
          </a:p>
        </p:txBody>
      </p:sp>
      <p:pic>
        <p:nvPicPr>
          <p:cNvPr id="4" name="Picture 4" descr="E:\公司总融资ppt\无文字\19-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17"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669967" y="9530"/>
            <a:ext cx="10516650" cy="1325565"/>
          </a:xfrm>
        </p:spPr>
        <p:txBody>
          <a:bodyPr>
            <a:normAutofit/>
          </a:bodyPr>
          <a:lstStyle>
            <a:lvl1pPr>
              <a:defRPr sz="3200" b="1">
                <a:solidFill>
                  <a:srgbClr val="0070C0"/>
                </a:solidFill>
                <a:latin typeface="黑体" panose="02010609060101010101" pitchFamily="49" charset="-122"/>
                <a:ea typeface="黑体" panose="02010609060101010101" pitchFamily="49" charset="-122"/>
              </a:defRPr>
            </a:lvl1pPr>
          </a:lstStyle>
          <a:p>
            <a:r>
              <a:rPr lang="zh-CN" altLang="en-US" dirty="0"/>
              <a:t>单击此处编辑母版标题样式</a:t>
            </a:r>
            <a:endParaRPr lang="zh-CN" altLang="en-US" dirty="0"/>
          </a:p>
        </p:txBody>
      </p:sp>
      <p:sp>
        <p:nvSpPr>
          <p:cNvPr id="3" name="文本框 2"/>
          <p:cNvSpPr txBox="1"/>
          <p:nvPr userDrawn="1"/>
        </p:nvSpPr>
        <p:spPr>
          <a:xfrm>
            <a:off x="669967" y="1727200"/>
            <a:ext cx="10516650" cy="3139321"/>
          </a:xfrm>
          <a:prstGeom prst="rect">
            <a:avLst/>
          </a:prstGeom>
          <a:noFill/>
        </p:spPr>
        <p:txBody>
          <a:bodyPr wrap="square" rtlCol="0">
            <a:spAutoFit/>
          </a:bodyPr>
          <a:lstStyle/>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zh-CN" altLang="en-US" sz="1800" dirty="0">
              <a:latin typeface="+mj-ea"/>
              <a:ea typeface="+mj-ea"/>
            </a:endParaRPr>
          </a:p>
        </p:txBody>
      </p:sp>
    </p:spTree>
  </p:cSld>
  <p:clrMapOvr>
    <a:masterClrMapping/>
  </p:clrMapOvr>
  <p:transition spd="slow"/>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6_Text-with-picture">
    <p:spTree>
      <p:nvGrpSpPr>
        <p:cNvPr id="1" name=""/>
        <p:cNvGrpSpPr/>
        <p:nvPr/>
      </p:nvGrpSpPr>
      <p:grpSpPr>
        <a:xfrm>
          <a:off x="0" y="0"/>
          <a:ext cx="0" cy="0"/>
          <a:chOff x="0" y="0"/>
          <a:chExt cx="0" cy="0"/>
        </a:xfrm>
      </p:grpSpPr>
      <p:sp>
        <p:nvSpPr>
          <p:cNvPr id="11" name="Freeform 38"/>
          <p:cNvSpPr>
            <a:spLocks noChangeArrowheads="1"/>
          </p:cNvSpPr>
          <p:nvPr userDrawn="1"/>
        </p:nvSpPr>
        <p:spPr bwMode="auto">
          <a:xfrm>
            <a:off x="10982665" y="6519443"/>
            <a:ext cx="62554" cy="108388"/>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sz="1800">
              <a:latin typeface="+mn-ea"/>
              <a:ea typeface="+mn-ea"/>
            </a:endParaRPr>
          </a:p>
        </p:txBody>
      </p:sp>
      <p:sp>
        <p:nvSpPr>
          <p:cNvPr id="17" name="Freeform 38"/>
          <p:cNvSpPr>
            <a:spLocks noChangeArrowheads="1"/>
          </p:cNvSpPr>
          <p:nvPr userDrawn="1"/>
        </p:nvSpPr>
        <p:spPr bwMode="auto">
          <a:xfrm flipH="1">
            <a:off x="11186617" y="6519224"/>
            <a:ext cx="62225" cy="108388"/>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sz="1800">
              <a:latin typeface="+mn-ea"/>
              <a:ea typeface="+mn-ea"/>
            </a:endParaRPr>
          </a:p>
        </p:txBody>
      </p:sp>
      <p:pic>
        <p:nvPicPr>
          <p:cNvPr id="4" name="Picture 4" descr="E:\公司总融资ppt\无文字\19-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17"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669967" y="9530"/>
            <a:ext cx="10516650" cy="1325565"/>
          </a:xfrm>
        </p:spPr>
        <p:txBody>
          <a:bodyPr>
            <a:normAutofit/>
          </a:bodyPr>
          <a:lstStyle>
            <a:lvl1pPr>
              <a:defRPr sz="3200" b="1">
                <a:solidFill>
                  <a:srgbClr val="0070C0"/>
                </a:solidFill>
                <a:latin typeface="黑体" panose="02010609060101010101" pitchFamily="49" charset="-122"/>
                <a:ea typeface="黑体" panose="02010609060101010101" pitchFamily="49" charset="-122"/>
              </a:defRPr>
            </a:lvl1pPr>
          </a:lstStyle>
          <a:p>
            <a:r>
              <a:rPr lang="zh-CN" altLang="en-US" dirty="0"/>
              <a:t>单击此处编辑母版标题样式</a:t>
            </a:r>
            <a:endParaRPr lang="zh-CN" altLang="en-US" dirty="0"/>
          </a:p>
        </p:txBody>
      </p:sp>
      <p:sp>
        <p:nvSpPr>
          <p:cNvPr id="3" name="文本框 2"/>
          <p:cNvSpPr txBox="1"/>
          <p:nvPr userDrawn="1"/>
        </p:nvSpPr>
        <p:spPr>
          <a:xfrm>
            <a:off x="669967" y="1727200"/>
            <a:ext cx="10516650" cy="3139321"/>
          </a:xfrm>
          <a:prstGeom prst="rect">
            <a:avLst/>
          </a:prstGeom>
          <a:noFill/>
        </p:spPr>
        <p:txBody>
          <a:bodyPr wrap="square" rtlCol="0">
            <a:spAutoFit/>
          </a:bodyPr>
          <a:lstStyle/>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zh-CN" altLang="en-US" sz="1800" dirty="0">
              <a:latin typeface="+mj-ea"/>
              <a:ea typeface="+mj-ea"/>
            </a:endParaRPr>
          </a:p>
        </p:txBody>
      </p:sp>
    </p:spTree>
  </p:cSld>
  <p:clrMapOvr>
    <a:masterClrMapping/>
  </p:clrMapOvr>
  <p:transition spd="slow"/>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9_Text-with-picture">
    <p:spTree>
      <p:nvGrpSpPr>
        <p:cNvPr id="1" name=""/>
        <p:cNvGrpSpPr/>
        <p:nvPr/>
      </p:nvGrpSpPr>
      <p:grpSpPr>
        <a:xfrm>
          <a:off x="0" y="0"/>
          <a:ext cx="0" cy="0"/>
          <a:chOff x="0" y="0"/>
          <a:chExt cx="0" cy="0"/>
        </a:xfrm>
      </p:grpSpPr>
      <p:sp>
        <p:nvSpPr>
          <p:cNvPr id="11" name="Freeform 38"/>
          <p:cNvSpPr>
            <a:spLocks noChangeArrowheads="1"/>
          </p:cNvSpPr>
          <p:nvPr userDrawn="1"/>
        </p:nvSpPr>
        <p:spPr bwMode="auto">
          <a:xfrm>
            <a:off x="10982665" y="6519443"/>
            <a:ext cx="62554" cy="108388"/>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sz="1800">
              <a:latin typeface="+mn-ea"/>
              <a:ea typeface="+mn-ea"/>
            </a:endParaRPr>
          </a:p>
        </p:txBody>
      </p:sp>
      <p:sp>
        <p:nvSpPr>
          <p:cNvPr id="17" name="Freeform 38"/>
          <p:cNvSpPr>
            <a:spLocks noChangeArrowheads="1"/>
          </p:cNvSpPr>
          <p:nvPr userDrawn="1"/>
        </p:nvSpPr>
        <p:spPr bwMode="auto">
          <a:xfrm flipH="1">
            <a:off x="11186617" y="6519224"/>
            <a:ext cx="62225" cy="108388"/>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sz="1800">
              <a:latin typeface="+mn-ea"/>
              <a:ea typeface="+mn-ea"/>
            </a:endParaRPr>
          </a:p>
        </p:txBody>
      </p:sp>
      <p:pic>
        <p:nvPicPr>
          <p:cNvPr id="4" name="Picture 4" descr="E:\公司总融资ppt\无文字\19-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17"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669967" y="-3170"/>
            <a:ext cx="10516650" cy="1325565"/>
          </a:xfrm>
          <a:prstGeom prst="rect">
            <a:avLst/>
          </a:prstGeom>
        </p:spPr>
        <p:txBody>
          <a:bodyPr vert="horz" lIns="91440" tIns="45720" rIns="91440" bIns="45720" rtlCol="0" anchor="ctr">
            <a:normAutofit/>
          </a:bodyPr>
          <a:lstStyle>
            <a:lvl1pPr>
              <a:defRPr lang="zh-CN" altLang="en-US" sz="2300" b="1" spc="300" dirty="0">
                <a:solidFill>
                  <a:srgbClr val="007AF0"/>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endParaRPr lang="zh-CN" altLang="en-US" dirty="0"/>
          </a:p>
        </p:txBody>
      </p:sp>
      <p:sp>
        <p:nvSpPr>
          <p:cNvPr id="3" name="文本框 2"/>
          <p:cNvSpPr txBox="1"/>
          <p:nvPr userDrawn="1"/>
        </p:nvSpPr>
        <p:spPr>
          <a:xfrm>
            <a:off x="669967" y="1727200"/>
            <a:ext cx="10516650" cy="3139321"/>
          </a:xfrm>
          <a:prstGeom prst="rect">
            <a:avLst/>
          </a:prstGeom>
          <a:noFill/>
        </p:spPr>
        <p:txBody>
          <a:bodyPr wrap="square" rtlCol="0">
            <a:spAutoFit/>
          </a:bodyPr>
          <a:lstStyle/>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zh-CN" altLang="en-US" sz="1800" dirty="0">
              <a:latin typeface="+mj-ea"/>
              <a:ea typeface="+mj-ea"/>
            </a:endParaRPr>
          </a:p>
        </p:txBody>
      </p:sp>
    </p:spTree>
  </p:cSld>
  <p:clrMapOvr>
    <a:masterClrMapping/>
  </p:clrMapOvr>
  <p:transition spd="slow"/>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0_Text-with-picture">
    <p:spTree>
      <p:nvGrpSpPr>
        <p:cNvPr id="1" name=""/>
        <p:cNvGrpSpPr/>
        <p:nvPr/>
      </p:nvGrpSpPr>
      <p:grpSpPr>
        <a:xfrm>
          <a:off x="0" y="0"/>
          <a:ext cx="0" cy="0"/>
          <a:chOff x="0" y="0"/>
          <a:chExt cx="0" cy="0"/>
        </a:xfrm>
      </p:grpSpPr>
      <p:sp>
        <p:nvSpPr>
          <p:cNvPr id="11" name="Freeform 38"/>
          <p:cNvSpPr>
            <a:spLocks noChangeArrowheads="1"/>
          </p:cNvSpPr>
          <p:nvPr userDrawn="1"/>
        </p:nvSpPr>
        <p:spPr bwMode="auto">
          <a:xfrm>
            <a:off x="10982665" y="6519443"/>
            <a:ext cx="62554" cy="108388"/>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sz="1800">
              <a:latin typeface="+mn-ea"/>
              <a:ea typeface="+mn-ea"/>
            </a:endParaRPr>
          </a:p>
        </p:txBody>
      </p:sp>
      <p:sp>
        <p:nvSpPr>
          <p:cNvPr id="17" name="Freeform 38"/>
          <p:cNvSpPr>
            <a:spLocks noChangeArrowheads="1"/>
          </p:cNvSpPr>
          <p:nvPr userDrawn="1"/>
        </p:nvSpPr>
        <p:spPr bwMode="auto">
          <a:xfrm flipH="1">
            <a:off x="11186617" y="6519224"/>
            <a:ext cx="62225" cy="108388"/>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sz="1800">
              <a:latin typeface="+mn-ea"/>
              <a:ea typeface="+mn-ea"/>
            </a:endParaRPr>
          </a:p>
        </p:txBody>
      </p:sp>
      <p:pic>
        <p:nvPicPr>
          <p:cNvPr id="4" name="Picture 4" descr="E:\公司总融资ppt\无文字\19-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17"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669967" y="9530"/>
            <a:ext cx="10516650" cy="1325565"/>
          </a:xfrm>
        </p:spPr>
        <p:txBody>
          <a:bodyPr vert="horz" lIns="91440" tIns="45720" rIns="91440" bIns="45720" rtlCol="0" anchor="ctr">
            <a:normAutofit/>
          </a:bodyPr>
          <a:lstStyle>
            <a:lvl1pPr>
              <a:defRPr lang="zh-CN" altLang="en-US" sz="2300" b="1" spc="300" dirty="0">
                <a:solidFill>
                  <a:srgbClr val="007AF0"/>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endParaRPr lang="zh-CN" altLang="en-US" dirty="0"/>
          </a:p>
        </p:txBody>
      </p:sp>
      <p:sp>
        <p:nvSpPr>
          <p:cNvPr id="3" name="文本框 2"/>
          <p:cNvSpPr txBox="1"/>
          <p:nvPr userDrawn="1"/>
        </p:nvSpPr>
        <p:spPr>
          <a:xfrm>
            <a:off x="669967" y="1727200"/>
            <a:ext cx="10516650" cy="3139321"/>
          </a:xfrm>
          <a:prstGeom prst="rect">
            <a:avLst/>
          </a:prstGeom>
          <a:noFill/>
        </p:spPr>
        <p:txBody>
          <a:bodyPr wrap="square" rtlCol="0">
            <a:spAutoFit/>
          </a:bodyPr>
          <a:lstStyle/>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zh-CN" altLang="en-US" sz="1800" dirty="0">
              <a:latin typeface="+mj-ea"/>
              <a:ea typeface="+mj-ea"/>
            </a:endParaRPr>
          </a:p>
        </p:txBody>
      </p:sp>
    </p:spTree>
  </p:cSld>
  <p:clrMapOvr>
    <a:masterClrMapping/>
  </p:clrMapOvr>
  <p:transition spd="slow"/>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Text-with-picture">
    <p:spTree>
      <p:nvGrpSpPr>
        <p:cNvPr id="1" name=""/>
        <p:cNvGrpSpPr/>
        <p:nvPr/>
      </p:nvGrpSpPr>
      <p:grpSpPr>
        <a:xfrm>
          <a:off x="0" y="0"/>
          <a:ext cx="0" cy="0"/>
          <a:chOff x="0" y="0"/>
          <a:chExt cx="0" cy="0"/>
        </a:xfrm>
      </p:grpSpPr>
      <p:sp>
        <p:nvSpPr>
          <p:cNvPr id="11" name="Freeform 38"/>
          <p:cNvSpPr>
            <a:spLocks noChangeArrowheads="1"/>
          </p:cNvSpPr>
          <p:nvPr userDrawn="1"/>
        </p:nvSpPr>
        <p:spPr bwMode="auto">
          <a:xfrm>
            <a:off x="10982665" y="6519443"/>
            <a:ext cx="62554" cy="108388"/>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sz="1800">
              <a:latin typeface="+mn-ea"/>
              <a:ea typeface="+mn-ea"/>
            </a:endParaRPr>
          </a:p>
        </p:txBody>
      </p:sp>
      <p:sp>
        <p:nvSpPr>
          <p:cNvPr id="17" name="Freeform 38"/>
          <p:cNvSpPr>
            <a:spLocks noChangeArrowheads="1"/>
          </p:cNvSpPr>
          <p:nvPr userDrawn="1"/>
        </p:nvSpPr>
        <p:spPr bwMode="auto">
          <a:xfrm flipH="1">
            <a:off x="11186617" y="6519224"/>
            <a:ext cx="62225" cy="108388"/>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sz="1800">
              <a:latin typeface="+mn-ea"/>
              <a:ea typeface="+mn-ea"/>
            </a:endParaRPr>
          </a:p>
        </p:txBody>
      </p:sp>
      <p:pic>
        <p:nvPicPr>
          <p:cNvPr id="4" name="Picture 4" descr="E:\公司总融资ppt\无文字\19-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17"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669967" y="9530"/>
            <a:ext cx="10516650" cy="1325565"/>
          </a:xfrm>
        </p:spPr>
        <p:txBody>
          <a:bodyPr vert="horz" lIns="91440" tIns="45720" rIns="91440" bIns="45720" rtlCol="0" anchor="ctr">
            <a:normAutofit/>
          </a:bodyPr>
          <a:lstStyle>
            <a:lvl1pPr>
              <a:defRPr lang="zh-CN" altLang="en-US" sz="2300" b="1" spc="300" dirty="0">
                <a:solidFill>
                  <a:srgbClr val="007AF0"/>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endParaRPr lang="zh-CN" altLang="en-US" dirty="0"/>
          </a:p>
        </p:txBody>
      </p:sp>
      <p:sp>
        <p:nvSpPr>
          <p:cNvPr id="3" name="文本框 2"/>
          <p:cNvSpPr txBox="1"/>
          <p:nvPr userDrawn="1"/>
        </p:nvSpPr>
        <p:spPr>
          <a:xfrm>
            <a:off x="669967" y="1727200"/>
            <a:ext cx="10516650" cy="3139321"/>
          </a:xfrm>
          <a:prstGeom prst="rect">
            <a:avLst/>
          </a:prstGeom>
          <a:noFill/>
        </p:spPr>
        <p:txBody>
          <a:bodyPr wrap="square" rtlCol="0">
            <a:spAutoFit/>
          </a:bodyPr>
          <a:lstStyle/>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zh-CN" altLang="en-US" sz="1800" dirty="0">
              <a:latin typeface="+mj-ea"/>
              <a:ea typeface="+mj-ea"/>
            </a:endParaRPr>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FCEE2C88-6C8F-484D-AF69-578F576B1F44}" type="slidenum">
              <a:rPr lang="en-US" smtClean="0"/>
            </a:fld>
            <a:endParaRPr lang="en-US" dirty="0"/>
          </a:p>
        </p:txBody>
      </p:sp>
    </p:spTree>
  </p:cSld>
  <p:clrMapOvr>
    <a:masterClrMapping/>
  </p:clrMapOvr>
  <p:hf hdr="0" ftr="0"/>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Text-with-picture">
    <p:spTree>
      <p:nvGrpSpPr>
        <p:cNvPr id="1" name=""/>
        <p:cNvGrpSpPr/>
        <p:nvPr/>
      </p:nvGrpSpPr>
      <p:grpSpPr>
        <a:xfrm>
          <a:off x="0" y="0"/>
          <a:ext cx="0" cy="0"/>
          <a:chOff x="0" y="0"/>
          <a:chExt cx="0" cy="0"/>
        </a:xfrm>
      </p:grpSpPr>
      <p:sp>
        <p:nvSpPr>
          <p:cNvPr id="11" name="Freeform 38"/>
          <p:cNvSpPr>
            <a:spLocks noChangeArrowheads="1"/>
          </p:cNvSpPr>
          <p:nvPr userDrawn="1"/>
        </p:nvSpPr>
        <p:spPr bwMode="auto">
          <a:xfrm>
            <a:off x="10982665" y="6519443"/>
            <a:ext cx="62554" cy="108388"/>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sz="1800">
              <a:latin typeface="+mn-ea"/>
              <a:ea typeface="+mn-ea"/>
            </a:endParaRPr>
          </a:p>
        </p:txBody>
      </p:sp>
      <p:sp>
        <p:nvSpPr>
          <p:cNvPr id="17" name="Freeform 38"/>
          <p:cNvSpPr>
            <a:spLocks noChangeArrowheads="1"/>
          </p:cNvSpPr>
          <p:nvPr userDrawn="1"/>
        </p:nvSpPr>
        <p:spPr bwMode="auto">
          <a:xfrm flipH="1">
            <a:off x="11186617" y="6519224"/>
            <a:ext cx="62225" cy="108388"/>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sz="1800">
              <a:latin typeface="+mn-ea"/>
              <a:ea typeface="+mn-ea"/>
            </a:endParaRPr>
          </a:p>
        </p:txBody>
      </p:sp>
      <p:pic>
        <p:nvPicPr>
          <p:cNvPr id="4" name="Picture 4" descr="E:\公司总融资ppt\无文字\19-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17"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669967" y="9530"/>
            <a:ext cx="10516650" cy="1325565"/>
          </a:xfrm>
        </p:spPr>
        <p:txBody>
          <a:bodyPr vert="horz" lIns="91440" tIns="45720" rIns="91440" bIns="45720" rtlCol="0" anchor="ctr">
            <a:normAutofit/>
          </a:bodyPr>
          <a:lstStyle>
            <a:lvl1pPr>
              <a:defRPr lang="zh-CN" altLang="en-US" sz="2300" b="1" spc="300" dirty="0">
                <a:solidFill>
                  <a:srgbClr val="007AF0"/>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endParaRPr lang="zh-CN" altLang="en-US" dirty="0"/>
          </a:p>
        </p:txBody>
      </p:sp>
      <p:sp>
        <p:nvSpPr>
          <p:cNvPr id="3" name="文本框 2"/>
          <p:cNvSpPr txBox="1"/>
          <p:nvPr userDrawn="1"/>
        </p:nvSpPr>
        <p:spPr>
          <a:xfrm>
            <a:off x="669967" y="1727200"/>
            <a:ext cx="10516650" cy="3139321"/>
          </a:xfrm>
          <a:prstGeom prst="rect">
            <a:avLst/>
          </a:prstGeom>
          <a:noFill/>
        </p:spPr>
        <p:txBody>
          <a:bodyPr wrap="square" rtlCol="0">
            <a:spAutoFit/>
          </a:bodyPr>
          <a:lstStyle/>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zh-CN" altLang="en-US" sz="1800" dirty="0">
              <a:latin typeface="+mj-ea"/>
              <a:ea typeface="+mj-ea"/>
            </a:endParaRPr>
          </a:p>
        </p:txBody>
      </p:sp>
    </p:spTree>
  </p:cSld>
  <p:clrMapOvr>
    <a:masterClrMapping/>
  </p:clrMapOvr>
  <p:transition spd="slow"/>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1_Text-with-picture">
    <p:spTree>
      <p:nvGrpSpPr>
        <p:cNvPr id="1" name=""/>
        <p:cNvGrpSpPr/>
        <p:nvPr/>
      </p:nvGrpSpPr>
      <p:grpSpPr>
        <a:xfrm>
          <a:off x="0" y="0"/>
          <a:ext cx="0" cy="0"/>
          <a:chOff x="0" y="0"/>
          <a:chExt cx="0" cy="0"/>
        </a:xfrm>
      </p:grpSpPr>
      <p:sp>
        <p:nvSpPr>
          <p:cNvPr id="11" name="Freeform 38"/>
          <p:cNvSpPr>
            <a:spLocks noChangeArrowheads="1"/>
          </p:cNvSpPr>
          <p:nvPr userDrawn="1"/>
        </p:nvSpPr>
        <p:spPr bwMode="auto">
          <a:xfrm>
            <a:off x="10982665" y="6519443"/>
            <a:ext cx="62554" cy="108388"/>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sz="1800">
              <a:latin typeface="+mn-ea"/>
              <a:ea typeface="+mn-ea"/>
            </a:endParaRPr>
          </a:p>
        </p:txBody>
      </p:sp>
      <p:sp>
        <p:nvSpPr>
          <p:cNvPr id="17" name="Freeform 38"/>
          <p:cNvSpPr>
            <a:spLocks noChangeArrowheads="1"/>
          </p:cNvSpPr>
          <p:nvPr userDrawn="1"/>
        </p:nvSpPr>
        <p:spPr bwMode="auto">
          <a:xfrm flipH="1">
            <a:off x="11186617" y="6519224"/>
            <a:ext cx="62225" cy="108388"/>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sz="1800">
              <a:latin typeface="+mn-ea"/>
              <a:ea typeface="+mn-ea"/>
            </a:endParaRPr>
          </a:p>
        </p:txBody>
      </p:sp>
      <p:pic>
        <p:nvPicPr>
          <p:cNvPr id="4" name="Picture 4" descr="E:\公司总融资ppt\无文字\19-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17"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669967" y="9530"/>
            <a:ext cx="10516650" cy="1325565"/>
          </a:xfrm>
        </p:spPr>
        <p:txBody>
          <a:bodyPr vert="horz" lIns="91440" tIns="45720" rIns="91440" bIns="45720" rtlCol="0" anchor="ctr">
            <a:normAutofit/>
          </a:bodyPr>
          <a:lstStyle>
            <a:lvl1pPr>
              <a:defRPr lang="zh-CN" altLang="en-US" sz="2300" b="1" spc="300" dirty="0">
                <a:solidFill>
                  <a:srgbClr val="007AF0"/>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endParaRPr lang="zh-CN" altLang="en-US" dirty="0"/>
          </a:p>
        </p:txBody>
      </p:sp>
      <p:sp>
        <p:nvSpPr>
          <p:cNvPr id="3" name="文本框 2"/>
          <p:cNvSpPr txBox="1"/>
          <p:nvPr userDrawn="1"/>
        </p:nvSpPr>
        <p:spPr>
          <a:xfrm>
            <a:off x="669967" y="1727200"/>
            <a:ext cx="10516650" cy="3139321"/>
          </a:xfrm>
          <a:prstGeom prst="rect">
            <a:avLst/>
          </a:prstGeom>
          <a:noFill/>
        </p:spPr>
        <p:txBody>
          <a:bodyPr wrap="square" rtlCol="0">
            <a:spAutoFit/>
          </a:bodyPr>
          <a:lstStyle/>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en-US" altLang="zh-CN" sz="1800" dirty="0">
              <a:latin typeface="+mj-ea"/>
              <a:ea typeface="+mj-ea"/>
            </a:endParaRPr>
          </a:p>
          <a:p>
            <a:endParaRPr lang="zh-CN" altLang="en-US" sz="1800" dirty="0">
              <a:latin typeface="+mj-ea"/>
              <a:ea typeface="+mj-ea"/>
            </a:endParaRPr>
          </a:p>
        </p:txBody>
      </p:sp>
    </p:spTree>
  </p:cSld>
  <p:clrMapOvr>
    <a:masterClrMapping/>
  </p:clrMapOvr>
  <p:transition spd="slow"/>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5_Text-with-picture">
    <p:spTree>
      <p:nvGrpSpPr>
        <p:cNvPr id="1" name=""/>
        <p:cNvGrpSpPr/>
        <p:nvPr/>
      </p:nvGrpSpPr>
      <p:grpSpPr>
        <a:xfrm>
          <a:off x="0" y="0"/>
          <a:ext cx="0" cy="0"/>
          <a:chOff x="0" y="0"/>
          <a:chExt cx="0" cy="0"/>
        </a:xfrm>
      </p:grpSpPr>
      <p:sp>
        <p:nvSpPr>
          <p:cNvPr id="11" name="Freeform 38"/>
          <p:cNvSpPr>
            <a:spLocks noChangeArrowheads="1"/>
          </p:cNvSpPr>
          <p:nvPr userDrawn="1"/>
        </p:nvSpPr>
        <p:spPr bwMode="auto">
          <a:xfrm>
            <a:off x="10982665" y="6519443"/>
            <a:ext cx="62554" cy="108388"/>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sz="1800">
              <a:latin typeface="+mn-ea"/>
              <a:ea typeface="+mn-ea"/>
            </a:endParaRPr>
          </a:p>
        </p:txBody>
      </p:sp>
      <p:sp>
        <p:nvSpPr>
          <p:cNvPr id="17" name="Freeform 38"/>
          <p:cNvSpPr>
            <a:spLocks noChangeArrowheads="1"/>
          </p:cNvSpPr>
          <p:nvPr userDrawn="1"/>
        </p:nvSpPr>
        <p:spPr bwMode="auto">
          <a:xfrm flipH="1">
            <a:off x="11186617" y="6519224"/>
            <a:ext cx="62225" cy="108388"/>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sz="1800">
              <a:latin typeface="+mn-ea"/>
              <a:ea typeface="+mn-ea"/>
            </a:endParaRPr>
          </a:p>
        </p:txBody>
      </p:sp>
    </p:spTree>
  </p:cSld>
  <p:clrMapOvr>
    <a:masterClrMapping/>
  </p:clrMapOvr>
  <p:transition spd="slow"/>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7_Text-with-picture">
    <p:spTree>
      <p:nvGrpSpPr>
        <p:cNvPr id="1" name=""/>
        <p:cNvGrpSpPr/>
        <p:nvPr/>
      </p:nvGrpSpPr>
      <p:grpSpPr>
        <a:xfrm>
          <a:off x="0" y="0"/>
          <a:ext cx="0" cy="0"/>
          <a:chOff x="0" y="0"/>
          <a:chExt cx="0" cy="0"/>
        </a:xfrm>
      </p:grpSpPr>
      <p:sp>
        <p:nvSpPr>
          <p:cNvPr id="11" name="Freeform 38"/>
          <p:cNvSpPr>
            <a:spLocks noChangeArrowheads="1"/>
          </p:cNvSpPr>
          <p:nvPr userDrawn="1"/>
        </p:nvSpPr>
        <p:spPr bwMode="auto">
          <a:xfrm>
            <a:off x="10982665" y="6519443"/>
            <a:ext cx="62554" cy="108388"/>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sz="1800">
              <a:latin typeface="+mn-ea"/>
              <a:ea typeface="+mn-ea"/>
            </a:endParaRPr>
          </a:p>
        </p:txBody>
      </p:sp>
      <p:sp>
        <p:nvSpPr>
          <p:cNvPr id="17" name="Freeform 38"/>
          <p:cNvSpPr>
            <a:spLocks noChangeArrowheads="1"/>
          </p:cNvSpPr>
          <p:nvPr userDrawn="1"/>
        </p:nvSpPr>
        <p:spPr bwMode="auto">
          <a:xfrm flipH="1">
            <a:off x="11186617" y="6519224"/>
            <a:ext cx="62225" cy="108388"/>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sz="1800">
              <a:latin typeface="+mn-ea"/>
              <a:ea typeface="+mn-ea"/>
            </a:endParaRPr>
          </a:p>
        </p:txBody>
      </p:sp>
    </p:spTree>
  </p:cSld>
  <p:clrMapOvr>
    <a:masterClrMapping/>
  </p:clrMapOvr>
  <p:transition spd="slow"/>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8_Text-with-picture">
    <p:spTree>
      <p:nvGrpSpPr>
        <p:cNvPr id="1" name=""/>
        <p:cNvGrpSpPr/>
        <p:nvPr/>
      </p:nvGrpSpPr>
      <p:grpSpPr>
        <a:xfrm>
          <a:off x="0" y="0"/>
          <a:ext cx="0" cy="0"/>
          <a:chOff x="0" y="0"/>
          <a:chExt cx="0" cy="0"/>
        </a:xfrm>
      </p:grpSpPr>
      <p:sp>
        <p:nvSpPr>
          <p:cNvPr id="11" name="Freeform 38"/>
          <p:cNvSpPr>
            <a:spLocks noChangeArrowheads="1"/>
          </p:cNvSpPr>
          <p:nvPr userDrawn="1"/>
        </p:nvSpPr>
        <p:spPr bwMode="auto">
          <a:xfrm>
            <a:off x="10982665" y="6519443"/>
            <a:ext cx="62554" cy="108388"/>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sz="1800">
              <a:latin typeface="+mn-ea"/>
              <a:ea typeface="+mn-ea"/>
            </a:endParaRPr>
          </a:p>
        </p:txBody>
      </p:sp>
      <p:sp>
        <p:nvSpPr>
          <p:cNvPr id="17" name="Freeform 38"/>
          <p:cNvSpPr>
            <a:spLocks noChangeArrowheads="1"/>
          </p:cNvSpPr>
          <p:nvPr userDrawn="1"/>
        </p:nvSpPr>
        <p:spPr bwMode="auto">
          <a:xfrm flipH="1">
            <a:off x="11186617" y="6519224"/>
            <a:ext cx="62225" cy="108388"/>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sz="1800">
              <a:latin typeface="+mn-ea"/>
              <a:ea typeface="+mn-ea"/>
            </a:endParaRPr>
          </a:p>
        </p:txBody>
      </p:sp>
    </p:spTree>
  </p:cSld>
  <p:clrMapOvr>
    <a:masterClrMapping/>
  </p:clrMapOvr>
  <p:transition spd="slow"/>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9_Text-with-picture">
    <p:spTree>
      <p:nvGrpSpPr>
        <p:cNvPr id="1" name=""/>
        <p:cNvGrpSpPr/>
        <p:nvPr/>
      </p:nvGrpSpPr>
      <p:grpSpPr>
        <a:xfrm>
          <a:off x="0" y="0"/>
          <a:ext cx="0" cy="0"/>
          <a:chOff x="0" y="0"/>
          <a:chExt cx="0" cy="0"/>
        </a:xfrm>
      </p:grpSpPr>
      <p:sp>
        <p:nvSpPr>
          <p:cNvPr id="11" name="Freeform 38"/>
          <p:cNvSpPr>
            <a:spLocks noChangeArrowheads="1"/>
          </p:cNvSpPr>
          <p:nvPr userDrawn="1"/>
        </p:nvSpPr>
        <p:spPr bwMode="auto">
          <a:xfrm>
            <a:off x="10982665" y="6519443"/>
            <a:ext cx="62554" cy="108388"/>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sz="1800">
              <a:latin typeface="+mn-ea"/>
              <a:ea typeface="+mn-ea"/>
            </a:endParaRPr>
          </a:p>
        </p:txBody>
      </p:sp>
      <p:sp>
        <p:nvSpPr>
          <p:cNvPr id="17" name="Freeform 38"/>
          <p:cNvSpPr>
            <a:spLocks noChangeArrowheads="1"/>
          </p:cNvSpPr>
          <p:nvPr userDrawn="1"/>
        </p:nvSpPr>
        <p:spPr bwMode="auto">
          <a:xfrm flipH="1">
            <a:off x="11186617" y="6519224"/>
            <a:ext cx="62225" cy="108388"/>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sz="1800">
              <a:latin typeface="+mn-ea"/>
              <a:ea typeface="+mn-ea"/>
            </a:endParaRPr>
          </a:p>
        </p:txBody>
      </p:sp>
    </p:spTree>
  </p:cSld>
  <p:clrMapOvr>
    <a:masterClrMapping/>
  </p:clrMapOvr>
  <p:transition spd="slow"/>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0_Text-with-picture">
    <p:spTree>
      <p:nvGrpSpPr>
        <p:cNvPr id="1" name=""/>
        <p:cNvGrpSpPr/>
        <p:nvPr/>
      </p:nvGrpSpPr>
      <p:grpSpPr>
        <a:xfrm>
          <a:off x="0" y="0"/>
          <a:ext cx="0" cy="0"/>
          <a:chOff x="0" y="0"/>
          <a:chExt cx="0" cy="0"/>
        </a:xfrm>
      </p:grpSpPr>
      <p:sp>
        <p:nvSpPr>
          <p:cNvPr id="11" name="Freeform 38"/>
          <p:cNvSpPr>
            <a:spLocks noChangeArrowheads="1"/>
          </p:cNvSpPr>
          <p:nvPr userDrawn="1"/>
        </p:nvSpPr>
        <p:spPr bwMode="auto">
          <a:xfrm>
            <a:off x="10982665" y="6519443"/>
            <a:ext cx="62554" cy="108388"/>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sz="1800">
              <a:latin typeface="+mn-ea"/>
              <a:ea typeface="+mn-ea"/>
            </a:endParaRPr>
          </a:p>
        </p:txBody>
      </p:sp>
      <p:sp>
        <p:nvSpPr>
          <p:cNvPr id="17" name="Freeform 38"/>
          <p:cNvSpPr>
            <a:spLocks noChangeArrowheads="1"/>
          </p:cNvSpPr>
          <p:nvPr userDrawn="1"/>
        </p:nvSpPr>
        <p:spPr bwMode="auto">
          <a:xfrm flipH="1">
            <a:off x="11186617" y="6519224"/>
            <a:ext cx="62225" cy="108388"/>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sz="1800">
              <a:latin typeface="+mn-ea"/>
              <a:ea typeface="+mn-ea"/>
            </a:endParaRPr>
          </a:p>
        </p:txBody>
      </p:sp>
    </p:spTree>
  </p:cSld>
  <p:clrMapOvr>
    <a:masterClrMapping/>
  </p:clrMapOvr>
  <p:transition spd="slow"/>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2_Text-with-picture">
    <p:spTree>
      <p:nvGrpSpPr>
        <p:cNvPr id="1" name=""/>
        <p:cNvGrpSpPr/>
        <p:nvPr/>
      </p:nvGrpSpPr>
      <p:grpSpPr>
        <a:xfrm>
          <a:off x="0" y="0"/>
          <a:ext cx="0" cy="0"/>
          <a:chOff x="0" y="0"/>
          <a:chExt cx="0" cy="0"/>
        </a:xfrm>
      </p:grpSpPr>
      <p:sp>
        <p:nvSpPr>
          <p:cNvPr id="11" name="Freeform 38"/>
          <p:cNvSpPr>
            <a:spLocks noChangeArrowheads="1"/>
          </p:cNvSpPr>
          <p:nvPr userDrawn="1"/>
        </p:nvSpPr>
        <p:spPr bwMode="auto">
          <a:xfrm>
            <a:off x="10982665" y="6519443"/>
            <a:ext cx="62554" cy="108388"/>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sz="1800">
              <a:latin typeface="+mn-ea"/>
              <a:ea typeface="+mn-ea"/>
            </a:endParaRPr>
          </a:p>
        </p:txBody>
      </p:sp>
      <p:sp>
        <p:nvSpPr>
          <p:cNvPr id="17" name="Freeform 38"/>
          <p:cNvSpPr>
            <a:spLocks noChangeArrowheads="1"/>
          </p:cNvSpPr>
          <p:nvPr userDrawn="1"/>
        </p:nvSpPr>
        <p:spPr bwMode="auto">
          <a:xfrm flipH="1">
            <a:off x="11186617" y="6519224"/>
            <a:ext cx="62225" cy="108388"/>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p:spPr>
        <p:txBody>
          <a:bodyPr wrap="none" anchor="ctr"/>
          <a:lstStyle/>
          <a:p>
            <a:endParaRPr lang="en-US" sz="1800">
              <a:latin typeface="+mn-ea"/>
              <a:ea typeface="+mn-ea"/>
            </a:endParaRPr>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endParaRPr lang="en-US" dirty="0"/>
          </a:p>
        </p:txBody>
      </p:sp>
      <p:sp>
        <p:nvSpPr>
          <p:cNvPr id="6" name="页脚占位符 5"/>
          <p:cNvSpPr>
            <a:spLocks noGrp="1"/>
          </p:cNvSpPr>
          <p:nvPr>
            <p:ph type="ftr" sz="quarter" idx="11"/>
          </p:nvPr>
        </p:nvSpPr>
        <p:spPr/>
        <p:txBody>
          <a:bodyPr/>
          <a:lstStyle/>
          <a:p>
            <a:endParaRPr lang="en-US" dirty="0"/>
          </a:p>
        </p:txBody>
      </p:sp>
      <p:sp>
        <p:nvSpPr>
          <p:cNvPr id="7" name="灯片编号占位符 6"/>
          <p:cNvSpPr>
            <a:spLocks noGrp="1"/>
          </p:cNvSpPr>
          <p:nvPr>
            <p:ph type="sldNum" sz="quarter" idx="12"/>
          </p:nvPr>
        </p:nvSpPr>
        <p:spPr/>
        <p:txBody>
          <a:bodyPr/>
          <a:lstStyle/>
          <a:p>
            <a:fld id="{FCEE2C88-6C8F-484D-AF69-578F576B1F44}" type="slidenum">
              <a:rPr lang="en-US" smtClean="0"/>
            </a:fld>
            <a:endParaRPr lang="en-US" dirty="0"/>
          </a:p>
        </p:txBody>
      </p:sp>
    </p:spTree>
  </p:cSld>
  <p:clrMapOvr>
    <a:masterClrMapping/>
  </p:clrMapOvr>
  <p:hf hdr="0" ft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endParaRPr lang="en-US" dirty="0"/>
          </a:p>
        </p:txBody>
      </p:sp>
      <p:sp>
        <p:nvSpPr>
          <p:cNvPr id="8" name="页脚占位符 7"/>
          <p:cNvSpPr>
            <a:spLocks noGrp="1"/>
          </p:cNvSpPr>
          <p:nvPr>
            <p:ph type="ftr" sz="quarter" idx="11"/>
          </p:nvPr>
        </p:nvSpPr>
        <p:spPr/>
        <p:txBody>
          <a:bodyPr/>
          <a:lstStyle/>
          <a:p>
            <a:endParaRPr lang="en-US" dirty="0"/>
          </a:p>
        </p:txBody>
      </p:sp>
      <p:sp>
        <p:nvSpPr>
          <p:cNvPr id="9" name="灯片编号占位符 8"/>
          <p:cNvSpPr>
            <a:spLocks noGrp="1"/>
          </p:cNvSpPr>
          <p:nvPr>
            <p:ph type="sldNum" sz="quarter" idx="12"/>
          </p:nvPr>
        </p:nvSpPr>
        <p:spPr/>
        <p:txBody>
          <a:bodyPr/>
          <a:lstStyle/>
          <a:p>
            <a:fld id="{FCEE2C88-6C8F-484D-AF69-578F576B1F44}" type="slidenum">
              <a:rPr lang="en-US" smtClean="0"/>
            </a:fld>
            <a:endParaRPr lang="en-US" dirty="0"/>
          </a:p>
        </p:txBody>
      </p:sp>
    </p:spTree>
  </p:cSld>
  <p:clrMapOvr>
    <a:masterClrMapping/>
  </p:clrMapOvr>
  <p:hf hdr="0" ft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endParaRPr lang="en-US" dirty="0"/>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FCEE2C88-6C8F-484D-AF69-578F576B1F44}" type="slidenum">
              <a:rPr lang="en-US" smtClean="0"/>
            </a:fld>
            <a:endParaRPr lang="en-US" dirty="0"/>
          </a:p>
        </p:txBody>
      </p:sp>
    </p:spTree>
  </p:cSld>
  <p:clrMapOvr>
    <a:masterClrMapping/>
  </p:clrMapOvr>
  <p:hf hdr="0" ft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37503BB-3E0F-4823-B99D-DE34DEE80649}" type="slidenum">
              <a:rPr lang="zh-CN" altLang="en-US" smtClean="0"/>
            </a:fld>
            <a:endParaRPr lang="zh-CN" altLang="en-US" sz="180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endParaRPr lang="en-US" dirty="0"/>
          </a:p>
        </p:txBody>
      </p:sp>
      <p:sp>
        <p:nvSpPr>
          <p:cNvPr id="6" name="页脚占位符 5"/>
          <p:cNvSpPr>
            <a:spLocks noGrp="1"/>
          </p:cNvSpPr>
          <p:nvPr>
            <p:ph type="ftr" sz="quarter" idx="11"/>
          </p:nvPr>
        </p:nvSpPr>
        <p:spPr/>
        <p:txBody>
          <a:bodyPr/>
          <a:lstStyle/>
          <a:p>
            <a:endParaRPr lang="en-US" dirty="0"/>
          </a:p>
        </p:txBody>
      </p:sp>
      <p:sp>
        <p:nvSpPr>
          <p:cNvPr id="7" name="灯片编号占位符 6"/>
          <p:cNvSpPr>
            <a:spLocks noGrp="1"/>
          </p:cNvSpPr>
          <p:nvPr>
            <p:ph type="sldNum" sz="quarter" idx="12"/>
          </p:nvPr>
        </p:nvSpPr>
        <p:spPr/>
        <p:txBody>
          <a:bodyPr/>
          <a:lstStyle/>
          <a:p>
            <a:fld id="{FCEE2C88-6C8F-484D-AF69-578F576B1F44}" type="slidenum">
              <a:rPr lang="en-US" smtClean="0"/>
            </a:fld>
            <a:endParaRPr lang="en-US" dirty="0"/>
          </a:p>
        </p:txBody>
      </p:sp>
    </p:spTree>
  </p:cSld>
  <p:clrMapOvr>
    <a:masterClrMapping/>
  </p:clrMapOvr>
  <p:hf hdr="0" ft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endParaRPr lang="en-US" dirty="0"/>
          </a:p>
        </p:txBody>
      </p:sp>
      <p:sp>
        <p:nvSpPr>
          <p:cNvPr id="6" name="页脚占位符 5"/>
          <p:cNvSpPr>
            <a:spLocks noGrp="1"/>
          </p:cNvSpPr>
          <p:nvPr>
            <p:ph type="ftr" sz="quarter" idx="11"/>
          </p:nvPr>
        </p:nvSpPr>
        <p:spPr/>
        <p:txBody>
          <a:bodyPr/>
          <a:lstStyle/>
          <a:p>
            <a:endParaRPr lang="en-US" dirty="0"/>
          </a:p>
        </p:txBody>
      </p:sp>
      <p:sp>
        <p:nvSpPr>
          <p:cNvPr id="7" name="灯片编号占位符 6"/>
          <p:cNvSpPr>
            <a:spLocks noGrp="1"/>
          </p:cNvSpPr>
          <p:nvPr>
            <p:ph type="sldNum" sz="quarter" idx="12"/>
          </p:nvPr>
        </p:nvSpPr>
        <p:spPr/>
        <p:txBody>
          <a:bodyPr/>
          <a:lstStyle/>
          <a:p>
            <a:fld id="{FCEE2C88-6C8F-484D-AF69-578F576B1F44}" type="slidenum">
              <a:rPr lang="en-US" smtClean="0"/>
            </a:fld>
            <a:endParaRPr lang="en-US" dirty="0"/>
          </a:p>
        </p:txBody>
      </p:sp>
    </p:spTree>
  </p:cSld>
  <p:clrMapOvr>
    <a:masterClrMapping/>
  </p:clrMapOvr>
  <p:hf hdr="0" ftr="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8" Type="http://schemas.openxmlformats.org/officeDocument/2006/relationships/theme" Target="../theme/theme1.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EE2C88-6C8F-484D-AF69-578F576B1F44}"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9" Type="http://schemas.openxmlformats.org/officeDocument/2006/relationships/image" Target="../media/image101.png"/><Relationship Id="rId8" Type="http://schemas.openxmlformats.org/officeDocument/2006/relationships/image" Target="../media/image100.png"/><Relationship Id="rId7" Type="http://schemas.openxmlformats.org/officeDocument/2006/relationships/image" Target="../media/image99.png"/><Relationship Id="rId6" Type="http://schemas.openxmlformats.org/officeDocument/2006/relationships/image" Target="../media/image98.png"/><Relationship Id="rId5" Type="http://schemas.openxmlformats.org/officeDocument/2006/relationships/image" Target="../media/image97.png"/><Relationship Id="rId46" Type="http://schemas.openxmlformats.org/officeDocument/2006/relationships/slideLayout" Target="../slideLayouts/slideLayout35.xml"/><Relationship Id="rId45" Type="http://schemas.openxmlformats.org/officeDocument/2006/relationships/image" Target="../media/image137.png"/><Relationship Id="rId44" Type="http://schemas.openxmlformats.org/officeDocument/2006/relationships/image" Target="../media/image136.png"/><Relationship Id="rId43" Type="http://schemas.openxmlformats.org/officeDocument/2006/relationships/image" Target="../media/image135.png"/><Relationship Id="rId42" Type="http://schemas.openxmlformats.org/officeDocument/2006/relationships/image" Target="../media/image134.png"/><Relationship Id="rId41" Type="http://schemas.openxmlformats.org/officeDocument/2006/relationships/image" Target="../media/image133.png"/><Relationship Id="rId40" Type="http://schemas.openxmlformats.org/officeDocument/2006/relationships/image" Target="../media/image132.png"/><Relationship Id="rId4" Type="http://schemas.openxmlformats.org/officeDocument/2006/relationships/image" Target="../media/image96.png"/><Relationship Id="rId39" Type="http://schemas.openxmlformats.org/officeDocument/2006/relationships/image" Target="../media/image131.png"/><Relationship Id="rId38" Type="http://schemas.openxmlformats.org/officeDocument/2006/relationships/image" Target="../media/image130.png"/><Relationship Id="rId37" Type="http://schemas.openxmlformats.org/officeDocument/2006/relationships/image" Target="../media/image129.png"/><Relationship Id="rId36" Type="http://schemas.openxmlformats.org/officeDocument/2006/relationships/image" Target="../media/image128.png"/><Relationship Id="rId35" Type="http://schemas.openxmlformats.org/officeDocument/2006/relationships/image" Target="../media/image127.png"/><Relationship Id="rId34" Type="http://schemas.openxmlformats.org/officeDocument/2006/relationships/image" Target="../media/image126.png"/><Relationship Id="rId33" Type="http://schemas.openxmlformats.org/officeDocument/2006/relationships/image" Target="../media/image125.png"/><Relationship Id="rId32" Type="http://schemas.openxmlformats.org/officeDocument/2006/relationships/image" Target="../media/image124.png"/><Relationship Id="rId31" Type="http://schemas.openxmlformats.org/officeDocument/2006/relationships/image" Target="../media/image123.png"/><Relationship Id="rId30" Type="http://schemas.openxmlformats.org/officeDocument/2006/relationships/image" Target="../media/image122.png"/><Relationship Id="rId3" Type="http://schemas.openxmlformats.org/officeDocument/2006/relationships/image" Target="../media/image95.png"/><Relationship Id="rId29" Type="http://schemas.openxmlformats.org/officeDocument/2006/relationships/image" Target="../media/image121.png"/><Relationship Id="rId28" Type="http://schemas.openxmlformats.org/officeDocument/2006/relationships/image" Target="../media/image120.png"/><Relationship Id="rId27" Type="http://schemas.openxmlformats.org/officeDocument/2006/relationships/image" Target="../media/image119.png"/><Relationship Id="rId26" Type="http://schemas.openxmlformats.org/officeDocument/2006/relationships/image" Target="../media/image118.png"/><Relationship Id="rId25" Type="http://schemas.openxmlformats.org/officeDocument/2006/relationships/image" Target="../media/image117.png"/><Relationship Id="rId24" Type="http://schemas.openxmlformats.org/officeDocument/2006/relationships/image" Target="../media/image116.png"/><Relationship Id="rId23" Type="http://schemas.openxmlformats.org/officeDocument/2006/relationships/image" Target="../media/image115.png"/><Relationship Id="rId22" Type="http://schemas.openxmlformats.org/officeDocument/2006/relationships/image" Target="../media/image114.png"/><Relationship Id="rId21" Type="http://schemas.openxmlformats.org/officeDocument/2006/relationships/image" Target="../media/image113.png"/><Relationship Id="rId20" Type="http://schemas.openxmlformats.org/officeDocument/2006/relationships/image" Target="../media/image112.png"/><Relationship Id="rId2" Type="http://schemas.openxmlformats.org/officeDocument/2006/relationships/image" Target="../media/image94.png"/><Relationship Id="rId19" Type="http://schemas.openxmlformats.org/officeDocument/2006/relationships/image" Target="../media/image111.png"/><Relationship Id="rId18" Type="http://schemas.openxmlformats.org/officeDocument/2006/relationships/image" Target="../media/image110.png"/><Relationship Id="rId17" Type="http://schemas.openxmlformats.org/officeDocument/2006/relationships/image" Target="../media/image109.png"/><Relationship Id="rId16" Type="http://schemas.openxmlformats.org/officeDocument/2006/relationships/image" Target="../media/image108.png"/><Relationship Id="rId15" Type="http://schemas.openxmlformats.org/officeDocument/2006/relationships/image" Target="../media/image107.png"/><Relationship Id="rId14" Type="http://schemas.openxmlformats.org/officeDocument/2006/relationships/image" Target="../media/image106.png"/><Relationship Id="rId13" Type="http://schemas.openxmlformats.org/officeDocument/2006/relationships/image" Target="../media/image105.png"/><Relationship Id="rId12" Type="http://schemas.openxmlformats.org/officeDocument/2006/relationships/image" Target="../media/image104.png"/><Relationship Id="rId11" Type="http://schemas.openxmlformats.org/officeDocument/2006/relationships/image" Target="../media/image103.png"/><Relationship Id="rId10" Type="http://schemas.openxmlformats.org/officeDocument/2006/relationships/image" Target="../media/image102.png"/><Relationship Id="rId1" Type="http://schemas.openxmlformats.org/officeDocument/2006/relationships/image" Target="../media/image93.png"/></Relationships>
</file>

<file path=ppt/slides/_rels/slide11.xml.rels><?xml version="1.0" encoding="UTF-8" standalone="yes"?>
<Relationships xmlns="http://schemas.openxmlformats.org/package/2006/relationships"><Relationship Id="rId9" Type="http://schemas.openxmlformats.org/officeDocument/2006/relationships/image" Target="../media/image146.png"/><Relationship Id="rId8" Type="http://schemas.openxmlformats.org/officeDocument/2006/relationships/image" Target="../media/image145.png"/><Relationship Id="rId7" Type="http://schemas.openxmlformats.org/officeDocument/2006/relationships/image" Target="../media/image144.png"/><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 Id="rId34" Type="http://schemas.openxmlformats.org/officeDocument/2006/relationships/notesSlide" Target="../notesSlides/notesSlide7.xml"/><Relationship Id="rId33" Type="http://schemas.openxmlformats.org/officeDocument/2006/relationships/slideLayout" Target="../slideLayouts/slideLayout36.xml"/><Relationship Id="rId32" Type="http://schemas.openxmlformats.org/officeDocument/2006/relationships/image" Target="../media/image169.png"/><Relationship Id="rId31" Type="http://schemas.openxmlformats.org/officeDocument/2006/relationships/image" Target="../media/image168.png"/><Relationship Id="rId30" Type="http://schemas.openxmlformats.org/officeDocument/2006/relationships/image" Target="../media/image167.png"/><Relationship Id="rId3" Type="http://schemas.openxmlformats.org/officeDocument/2006/relationships/image" Target="../media/image140.png"/><Relationship Id="rId29" Type="http://schemas.openxmlformats.org/officeDocument/2006/relationships/image" Target="../media/image166.png"/><Relationship Id="rId28" Type="http://schemas.openxmlformats.org/officeDocument/2006/relationships/image" Target="../media/image165.png"/><Relationship Id="rId27" Type="http://schemas.openxmlformats.org/officeDocument/2006/relationships/image" Target="../media/image164.png"/><Relationship Id="rId26" Type="http://schemas.openxmlformats.org/officeDocument/2006/relationships/image" Target="../media/image163.png"/><Relationship Id="rId25" Type="http://schemas.openxmlformats.org/officeDocument/2006/relationships/image" Target="../media/image162.png"/><Relationship Id="rId24" Type="http://schemas.openxmlformats.org/officeDocument/2006/relationships/image" Target="../media/image161.png"/><Relationship Id="rId23" Type="http://schemas.openxmlformats.org/officeDocument/2006/relationships/image" Target="../media/image160.png"/><Relationship Id="rId22" Type="http://schemas.openxmlformats.org/officeDocument/2006/relationships/image" Target="../media/image159.png"/><Relationship Id="rId21" Type="http://schemas.openxmlformats.org/officeDocument/2006/relationships/image" Target="../media/image158.png"/><Relationship Id="rId20" Type="http://schemas.openxmlformats.org/officeDocument/2006/relationships/image" Target="../media/image157.png"/><Relationship Id="rId2" Type="http://schemas.openxmlformats.org/officeDocument/2006/relationships/image" Target="../media/image139.png"/><Relationship Id="rId19" Type="http://schemas.openxmlformats.org/officeDocument/2006/relationships/image" Target="../media/image156.png"/><Relationship Id="rId18" Type="http://schemas.openxmlformats.org/officeDocument/2006/relationships/image" Target="../media/image155.png"/><Relationship Id="rId17" Type="http://schemas.openxmlformats.org/officeDocument/2006/relationships/image" Target="../media/image154.png"/><Relationship Id="rId16" Type="http://schemas.openxmlformats.org/officeDocument/2006/relationships/image" Target="../media/image153.png"/><Relationship Id="rId15" Type="http://schemas.openxmlformats.org/officeDocument/2006/relationships/image" Target="../media/image152.png"/><Relationship Id="rId14" Type="http://schemas.openxmlformats.org/officeDocument/2006/relationships/image" Target="../media/image151.png"/><Relationship Id="rId13" Type="http://schemas.openxmlformats.org/officeDocument/2006/relationships/image" Target="../media/image150.png"/><Relationship Id="rId12" Type="http://schemas.openxmlformats.org/officeDocument/2006/relationships/image" Target="../media/image149.png"/><Relationship Id="rId11" Type="http://schemas.openxmlformats.org/officeDocument/2006/relationships/image" Target="../media/image148.png"/><Relationship Id="rId10" Type="http://schemas.openxmlformats.org/officeDocument/2006/relationships/image" Target="../media/image147.png"/><Relationship Id="rId1" Type="http://schemas.openxmlformats.org/officeDocument/2006/relationships/image" Target="../media/image138.png"/></Relationships>
</file>

<file path=ppt/slides/_rels/slide12.xml.rels><?xml version="1.0" encoding="UTF-8" standalone="yes"?>
<Relationships xmlns="http://schemas.openxmlformats.org/package/2006/relationships"><Relationship Id="rId9" Type="http://schemas.openxmlformats.org/officeDocument/2006/relationships/image" Target="../media/image154.png"/><Relationship Id="rId8" Type="http://schemas.openxmlformats.org/officeDocument/2006/relationships/image" Target="../media/image177.png"/><Relationship Id="rId7" Type="http://schemas.openxmlformats.org/officeDocument/2006/relationships/image" Target="../media/image176.png"/><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 Id="rId37" Type="http://schemas.openxmlformats.org/officeDocument/2006/relationships/slideLayout" Target="../slideLayouts/slideLayout37.xml"/><Relationship Id="rId36" Type="http://schemas.openxmlformats.org/officeDocument/2006/relationships/image" Target="../media/image204.png"/><Relationship Id="rId35" Type="http://schemas.openxmlformats.org/officeDocument/2006/relationships/image" Target="../media/image203.png"/><Relationship Id="rId34" Type="http://schemas.openxmlformats.org/officeDocument/2006/relationships/image" Target="../media/image202.png"/><Relationship Id="rId33" Type="http://schemas.openxmlformats.org/officeDocument/2006/relationships/image" Target="../media/image201.png"/><Relationship Id="rId32" Type="http://schemas.openxmlformats.org/officeDocument/2006/relationships/image" Target="../media/image200.png"/><Relationship Id="rId31" Type="http://schemas.openxmlformats.org/officeDocument/2006/relationships/image" Target="../media/image199.png"/><Relationship Id="rId30" Type="http://schemas.openxmlformats.org/officeDocument/2006/relationships/image" Target="../media/image198.png"/><Relationship Id="rId3" Type="http://schemas.openxmlformats.org/officeDocument/2006/relationships/image" Target="../media/image172.png"/><Relationship Id="rId29" Type="http://schemas.openxmlformats.org/officeDocument/2006/relationships/image" Target="../media/image197.png"/><Relationship Id="rId28" Type="http://schemas.openxmlformats.org/officeDocument/2006/relationships/image" Target="../media/image196.png"/><Relationship Id="rId27" Type="http://schemas.openxmlformats.org/officeDocument/2006/relationships/image" Target="../media/image195.png"/><Relationship Id="rId26" Type="http://schemas.openxmlformats.org/officeDocument/2006/relationships/image" Target="../media/image194.png"/><Relationship Id="rId25" Type="http://schemas.openxmlformats.org/officeDocument/2006/relationships/image" Target="../media/image193.png"/><Relationship Id="rId24" Type="http://schemas.openxmlformats.org/officeDocument/2006/relationships/image" Target="../media/image192.png"/><Relationship Id="rId23" Type="http://schemas.openxmlformats.org/officeDocument/2006/relationships/image" Target="../media/image191.png"/><Relationship Id="rId22" Type="http://schemas.openxmlformats.org/officeDocument/2006/relationships/image" Target="../media/image190.png"/><Relationship Id="rId21" Type="http://schemas.openxmlformats.org/officeDocument/2006/relationships/image" Target="../media/image189.png"/><Relationship Id="rId20" Type="http://schemas.openxmlformats.org/officeDocument/2006/relationships/image" Target="../media/image188.png"/><Relationship Id="rId2" Type="http://schemas.openxmlformats.org/officeDocument/2006/relationships/image" Target="../media/image171.png"/><Relationship Id="rId19" Type="http://schemas.openxmlformats.org/officeDocument/2006/relationships/image" Target="../media/image187.png"/><Relationship Id="rId18" Type="http://schemas.openxmlformats.org/officeDocument/2006/relationships/image" Target="../media/image186.png"/><Relationship Id="rId17" Type="http://schemas.openxmlformats.org/officeDocument/2006/relationships/image" Target="../media/image185.png"/><Relationship Id="rId16" Type="http://schemas.openxmlformats.org/officeDocument/2006/relationships/image" Target="../media/image184.png"/><Relationship Id="rId15" Type="http://schemas.openxmlformats.org/officeDocument/2006/relationships/image" Target="../media/image183.png"/><Relationship Id="rId14" Type="http://schemas.openxmlformats.org/officeDocument/2006/relationships/image" Target="../media/image182.png"/><Relationship Id="rId13" Type="http://schemas.openxmlformats.org/officeDocument/2006/relationships/image" Target="../media/image181.png"/><Relationship Id="rId12" Type="http://schemas.openxmlformats.org/officeDocument/2006/relationships/image" Target="../media/image180.png"/><Relationship Id="rId11" Type="http://schemas.openxmlformats.org/officeDocument/2006/relationships/image" Target="../media/image179.png"/><Relationship Id="rId10" Type="http://schemas.openxmlformats.org/officeDocument/2006/relationships/image" Target="../media/image178.png"/><Relationship Id="rId1" Type="http://schemas.openxmlformats.org/officeDocument/2006/relationships/image" Target="../media/image17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205.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206.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207.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208.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6.xml"/><Relationship Id="rId1" Type="http://schemas.openxmlformats.org/officeDocument/2006/relationships/image" Target="../media/image209.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6.xml"/><Relationship Id="rId1" Type="http://schemas.openxmlformats.org/officeDocument/2006/relationships/image" Target="../media/image210.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211.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13.png"/><Relationship Id="rId1" Type="http://schemas.openxmlformats.org/officeDocument/2006/relationships/image" Target="../media/image21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5.png"/><Relationship Id="rId1" Type="http://schemas.openxmlformats.org/officeDocument/2006/relationships/image" Target="../media/image21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2.xml"/><Relationship Id="rId4" Type="http://schemas.openxmlformats.org/officeDocument/2006/relationships/image" Target="../media/image219.png"/><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image" Target="../media/image216.png"/></Relationships>
</file>

<file path=ppt/slides/_rels/slide27.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12.xml"/><Relationship Id="rId2" Type="http://schemas.openxmlformats.org/officeDocument/2006/relationships/image" Target="../media/image220.wmf"/><Relationship Id="rId1" Type="http://schemas.openxmlformats.org/officeDocument/2006/relationships/oleObject" Target="../embeddings/oleObject1.bin"/></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22.emf"/><Relationship Id="rId1" Type="http://schemas.openxmlformats.org/officeDocument/2006/relationships/image" Target="../media/image221.emf"/></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5.png"/><Relationship Id="rId1" Type="http://schemas.openxmlformats.org/officeDocument/2006/relationships/image" Target="../media/image22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8.xml"/><Relationship Id="rId1" Type="http://schemas.openxmlformats.org/officeDocument/2006/relationships/image" Target="../media/image224.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25.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image" Target="../media/image226.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2.xml"/><Relationship Id="rId2" Type="http://schemas.openxmlformats.org/officeDocument/2006/relationships/image" Target="../media/image228.png"/><Relationship Id="rId1" Type="http://schemas.openxmlformats.org/officeDocument/2006/relationships/image" Target="../media/image227.png"/></Relationships>
</file>

<file path=ppt/slides/_rels/slide34.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1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35.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1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30.png"/><Relationship Id="rId1" Type="http://schemas.openxmlformats.org/officeDocument/2006/relationships/image" Target="../media/image229.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32.jpeg"/><Relationship Id="rId1" Type="http://schemas.openxmlformats.org/officeDocument/2006/relationships/image" Target="../media/image231.png"/></Relationships>
</file>

<file path=ppt/slides/_rels/slide39.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236.png"/><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image" Target="../media/image233.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4.xml"/><Relationship Id="rId2" Type="http://schemas.openxmlformats.org/officeDocument/2006/relationships/chart" Target="../charts/chart2.xml"/><Relationship Id="rId1" Type="http://schemas.openxmlformats.org/officeDocument/2006/relationships/chart" Target="../charts/char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38.png"/><Relationship Id="rId1" Type="http://schemas.openxmlformats.org/officeDocument/2006/relationships/image" Target="../media/image237.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39.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image" Target="../media/image2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44.png"/><Relationship Id="rId1" Type="http://schemas.openxmlformats.org/officeDocument/2006/relationships/image" Target="../media/image243.jpeg"/></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24.xml"/><Relationship Id="rId3" Type="http://schemas.openxmlformats.org/officeDocument/2006/relationships/image" Target="../media/image246.png"/><Relationship Id="rId2" Type="http://schemas.openxmlformats.org/officeDocument/2006/relationships/image" Target="../media/image245.jpeg"/><Relationship Id="rId1" Type="http://schemas.openxmlformats.org/officeDocument/2006/relationships/image" Target="../media/image23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4.xml"/><Relationship Id="rId1" Type="http://schemas.openxmlformats.org/officeDocument/2006/relationships/image" Target="../media/image246.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4.xml"/><Relationship Id="rId1" Type="http://schemas.openxmlformats.org/officeDocument/2006/relationships/image" Target="../media/image246.png"/></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29.xml"/><Relationship Id="rId3" Type="http://schemas.openxmlformats.org/officeDocument/2006/relationships/image" Target="../media/image249.jpeg"/><Relationship Id="rId2" Type="http://schemas.openxmlformats.org/officeDocument/2006/relationships/image" Target="../media/image248.png"/><Relationship Id="rId1" Type="http://schemas.openxmlformats.org/officeDocument/2006/relationships/image" Target="../media/image247.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image" Target="../media/image251.png"/><Relationship Id="rId1" Type="http://schemas.openxmlformats.org/officeDocument/2006/relationships/image" Target="../media/image250.png"/></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5.xml"/><Relationship Id="rId2" Type="http://schemas.openxmlformats.org/officeDocument/2006/relationships/image" Target="../media/image253.png"/><Relationship Id="rId1" Type="http://schemas.openxmlformats.org/officeDocument/2006/relationships/image" Target="../media/image252.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image" Target="../media/image254.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55.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56.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57.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image" Target="../media/image259.png"/><Relationship Id="rId1" Type="http://schemas.openxmlformats.org/officeDocument/2006/relationships/image" Target="../media/image25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image" Target="../media/image7.png"/></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2.xml"/><Relationship Id="rId2" Type="http://schemas.openxmlformats.org/officeDocument/2006/relationships/image" Target="../media/image261.png"/><Relationship Id="rId1" Type="http://schemas.openxmlformats.org/officeDocument/2006/relationships/image" Target="../media/image26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5.png"/><Relationship Id="rId1" Type="http://schemas.openxmlformats.org/officeDocument/2006/relationships/image" Target="../media/image262.png"/></Relationships>
</file>

<file path=ppt/slides/_rels/slide63.xml.rels><?xml version="1.0" encoding="UTF-8" standalone="yes"?>
<Relationships xmlns="http://schemas.openxmlformats.org/package/2006/relationships"><Relationship Id="rId7" Type="http://schemas.openxmlformats.org/officeDocument/2006/relationships/notesSlide" Target="../notesSlides/notesSlide25.xml"/><Relationship Id="rId6" Type="http://schemas.openxmlformats.org/officeDocument/2006/relationships/slideLayout" Target="../slideLayouts/slideLayout12.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64.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266.png"/><Relationship Id="rId3" Type="http://schemas.openxmlformats.org/officeDocument/2006/relationships/image" Target="../media/image265.png"/><Relationship Id="rId2" Type="http://schemas.openxmlformats.org/officeDocument/2006/relationships/image" Target="../media/image264.png"/><Relationship Id="rId1" Type="http://schemas.openxmlformats.org/officeDocument/2006/relationships/image" Target="../media/image263.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7.png"/></Relationships>
</file>

<file path=ppt/slides/_rels/slide6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2.xml"/><Relationship Id="rId2" Type="http://schemas.openxmlformats.org/officeDocument/2006/relationships/image" Target="../media/image269.png"/><Relationship Id="rId1" Type="http://schemas.openxmlformats.org/officeDocument/2006/relationships/image" Target="../media/image268.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0.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2.xml"/><Relationship Id="rId1" Type="http://schemas.openxmlformats.org/officeDocument/2006/relationships/image" Target="../media/image26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9" Type="http://schemas.openxmlformats.org/officeDocument/2006/relationships/image" Target="../media/image16.png"/><Relationship Id="rId8" Type="http://schemas.openxmlformats.org/officeDocument/2006/relationships/image" Target="../media/image15.png"/><Relationship Id="rId7" Type="http://schemas.openxmlformats.org/officeDocument/2006/relationships/image" Target="../media/image14.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4" Type="http://schemas.openxmlformats.org/officeDocument/2006/relationships/notesSlide" Target="../notesSlides/notesSlide5.xml"/><Relationship Id="rId13" Type="http://schemas.openxmlformats.org/officeDocument/2006/relationships/slideLayout" Target="../slideLayouts/slideLayout12.xml"/><Relationship Id="rId12" Type="http://schemas.openxmlformats.org/officeDocument/2006/relationships/image" Target="../media/image19.png"/><Relationship Id="rId11" Type="http://schemas.openxmlformats.org/officeDocument/2006/relationships/image" Target="../media/image18.png"/><Relationship Id="rId10" Type="http://schemas.openxmlformats.org/officeDocument/2006/relationships/image" Target="../media/image17.png"/><Relationship Id="rId1"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image" Target="../media/image271.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2.png"/></Relationships>
</file>

<file path=ppt/slides/_rels/slide8.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image" Target="../media/image27.png"/><Relationship Id="rId7" Type="http://schemas.openxmlformats.org/officeDocument/2006/relationships/image" Target="../media/image26.png"/><Relationship Id="rId6" Type="http://schemas.openxmlformats.org/officeDocument/2006/relationships/image" Target="../media/image25.png"/><Relationship Id="rId5" Type="http://schemas.openxmlformats.org/officeDocument/2006/relationships/image" Target="../media/image24.png"/><Relationship Id="rId47" Type="http://schemas.openxmlformats.org/officeDocument/2006/relationships/notesSlide" Target="../notesSlides/notesSlide6.xml"/><Relationship Id="rId46" Type="http://schemas.openxmlformats.org/officeDocument/2006/relationships/slideLayout" Target="../slideLayouts/slideLayout33.xml"/><Relationship Id="rId45" Type="http://schemas.openxmlformats.org/officeDocument/2006/relationships/image" Target="../media/image64.jpeg"/><Relationship Id="rId44" Type="http://schemas.openxmlformats.org/officeDocument/2006/relationships/image" Target="../media/image63.png"/><Relationship Id="rId43" Type="http://schemas.openxmlformats.org/officeDocument/2006/relationships/image" Target="../media/image62.jpeg"/><Relationship Id="rId42" Type="http://schemas.openxmlformats.org/officeDocument/2006/relationships/image" Target="../media/image61.jpeg"/><Relationship Id="rId41" Type="http://schemas.openxmlformats.org/officeDocument/2006/relationships/image" Target="../media/image60.jpeg"/><Relationship Id="rId40" Type="http://schemas.openxmlformats.org/officeDocument/2006/relationships/image" Target="../media/image59.jpeg"/><Relationship Id="rId4" Type="http://schemas.openxmlformats.org/officeDocument/2006/relationships/image" Target="../media/image23.png"/><Relationship Id="rId39" Type="http://schemas.openxmlformats.org/officeDocument/2006/relationships/image" Target="../media/image58.jpeg"/><Relationship Id="rId38" Type="http://schemas.openxmlformats.org/officeDocument/2006/relationships/image" Target="../media/image57.png"/><Relationship Id="rId37" Type="http://schemas.openxmlformats.org/officeDocument/2006/relationships/image" Target="../media/image56.png"/><Relationship Id="rId36" Type="http://schemas.openxmlformats.org/officeDocument/2006/relationships/image" Target="../media/image55.png"/><Relationship Id="rId35" Type="http://schemas.openxmlformats.org/officeDocument/2006/relationships/image" Target="../media/image54.png"/><Relationship Id="rId34" Type="http://schemas.openxmlformats.org/officeDocument/2006/relationships/image" Target="../media/image53.png"/><Relationship Id="rId33" Type="http://schemas.openxmlformats.org/officeDocument/2006/relationships/image" Target="../media/image52.png"/><Relationship Id="rId32" Type="http://schemas.openxmlformats.org/officeDocument/2006/relationships/image" Target="../media/image51.png"/><Relationship Id="rId31" Type="http://schemas.openxmlformats.org/officeDocument/2006/relationships/image" Target="../media/image50.png"/><Relationship Id="rId30" Type="http://schemas.openxmlformats.org/officeDocument/2006/relationships/image" Target="../media/image49.png"/><Relationship Id="rId3" Type="http://schemas.openxmlformats.org/officeDocument/2006/relationships/image" Target="../media/image22.png"/><Relationship Id="rId29" Type="http://schemas.openxmlformats.org/officeDocument/2006/relationships/image" Target="../media/image48.png"/><Relationship Id="rId28" Type="http://schemas.openxmlformats.org/officeDocument/2006/relationships/image" Target="../media/image47.png"/><Relationship Id="rId27" Type="http://schemas.openxmlformats.org/officeDocument/2006/relationships/image" Target="../media/image46.png"/><Relationship Id="rId26" Type="http://schemas.openxmlformats.org/officeDocument/2006/relationships/image" Target="../media/image45.png"/><Relationship Id="rId25" Type="http://schemas.openxmlformats.org/officeDocument/2006/relationships/image" Target="../media/image44.png"/><Relationship Id="rId24" Type="http://schemas.openxmlformats.org/officeDocument/2006/relationships/image" Target="../media/image43.png"/><Relationship Id="rId23" Type="http://schemas.openxmlformats.org/officeDocument/2006/relationships/image" Target="../media/image42.png"/><Relationship Id="rId22" Type="http://schemas.openxmlformats.org/officeDocument/2006/relationships/image" Target="../media/image41.png"/><Relationship Id="rId21" Type="http://schemas.openxmlformats.org/officeDocument/2006/relationships/image" Target="../media/image40.png"/><Relationship Id="rId20" Type="http://schemas.openxmlformats.org/officeDocument/2006/relationships/image" Target="../media/image39.png"/><Relationship Id="rId2" Type="http://schemas.openxmlformats.org/officeDocument/2006/relationships/image" Target="../media/image21.png"/><Relationship Id="rId19" Type="http://schemas.openxmlformats.org/officeDocument/2006/relationships/image" Target="../media/image38.png"/><Relationship Id="rId18" Type="http://schemas.openxmlformats.org/officeDocument/2006/relationships/image" Target="../media/image37.png"/><Relationship Id="rId17" Type="http://schemas.openxmlformats.org/officeDocument/2006/relationships/image" Target="../media/image36.png"/><Relationship Id="rId16" Type="http://schemas.openxmlformats.org/officeDocument/2006/relationships/image" Target="../media/image35.png"/><Relationship Id="rId15" Type="http://schemas.openxmlformats.org/officeDocument/2006/relationships/image" Target="../media/image34.png"/><Relationship Id="rId14" Type="http://schemas.openxmlformats.org/officeDocument/2006/relationships/image" Target="../media/image33.png"/><Relationship Id="rId13" Type="http://schemas.openxmlformats.org/officeDocument/2006/relationships/image" Target="../media/image32.png"/><Relationship Id="rId12" Type="http://schemas.openxmlformats.org/officeDocument/2006/relationships/image" Target="../media/image31.png"/><Relationship Id="rId11" Type="http://schemas.openxmlformats.org/officeDocument/2006/relationships/image" Target="../media/image30.png"/><Relationship Id="rId10" Type="http://schemas.openxmlformats.org/officeDocument/2006/relationships/image" Target="../media/image29.png"/><Relationship Id="rId1" Type="http://schemas.openxmlformats.org/officeDocument/2006/relationships/image" Target="../media/image20.png"/></Relationships>
</file>

<file path=ppt/slides/_rels/slide9.xml.rels><?xml version="1.0" encoding="UTF-8" standalone="yes"?>
<Relationships xmlns="http://schemas.openxmlformats.org/package/2006/relationships"><Relationship Id="rId9" Type="http://schemas.openxmlformats.org/officeDocument/2006/relationships/image" Target="../media/image73.png"/><Relationship Id="rId8" Type="http://schemas.openxmlformats.org/officeDocument/2006/relationships/image" Target="../media/image72.png"/><Relationship Id="rId7" Type="http://schemas.openxmlformats.org/officeDocument/2006/relationships/image" Target="../media/image71.png"/><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3" Type="http://schemas.openxmlformats.org/officeDocument/2006/relationships/image" Target="../media/image67.png"/><Relationship Id="rId29" Type="http://schemas.openxmlformats.org/officeDocument/2006/relationships/slideLayout" Target="../slideLayouts/slideLayout34.xml"/><Relationship Id="rId28" Type="http://schemas.openxmlformats.org/officeDocument/2006/relationships/image" Target="../media/image92.jpeg"/><Relationship Id="rId27" Type="http://schemas.openxmlformats.org/officeDocument/2006/relationships/image" Target="../media/image91.png"/><Relationship Id="rId26" Type="http://schemas.openxmlformats.org/officeDocument/2006/relationships/image" Target="../media/image90.png"/><Relationship Id="rId25" Type="http://schemas.openxmlformats.org/officeDocument/2006/relationships/image" Target="../media/image89.png"/><Relationship Id="rId24" Type="http://schemas.openxmlformats.org/officeDocument/2006/relationships/image" Target="../media/image88.png"/><Relationship Id="rId23" Type="http://schemas.openxmlformats.org/officeDocument/2006/relationships/image" Target="../media/image87.png"/><Relationship Id="rId22" Type="http://schemas.openxmlformats.org/officeDocument/2006/relationships/image" Target="../media/image86.png"/><Relationship Id="rId21" Type="http://schemas.openxmlformats.org/officeDocument/2006/relationships/image" Target="../media/image85.png"/><Relationship Id="rId20" Type="http://schemas.openxmlformats.org/officeDocument/2006/relationships/image" Target="../media/image84.png"/><Relationship Id="rId2" Type="http://schemas.openxmlformats.org/officeDocument/2006/relationships/image" Target="../media/image66.png"/><Relationship Id="rId19" Type="http://schemas.openxmlformats.org/officeDocument/2006/relationships/image" Target="../media/image83.png"/><Relationship Id="rId18" Type="http://schemas.openxmlformats.org/officeDocument/2006/relationships/image" Target="../media/image82.png"/><Relationship Id="rId17" Type="http://schemas.openxmlformats.org/officeDocument/2006/relationships/image" Target="../media/image81.png"/><Relationship Id="rId16" Type="http://schemas.openxmlformats.org/officeDocument/2006/relationships/image" Target="../media/image80.png"/><Relationship Id="rId15" Type="http://schemas.openxmlformats.org/officeDocument/2006/relationships/image" Target="../media/image79.png"/><Relationship Id="rId14" Type="http://schemas.openxmlformats.org/officeDocument/2006/relationships/image" Target="../media/image78.png"/><Relationship Id="rId13" Type="http://schemas.openxmlformats.org/officeDocument/2006/relationships/image" Target="../media/image77.png"/><Relationship Id="rId12" Type="http://schemas.openxmlformats.org/officeDocument/2006/relationships/image" Target="../media/image76.png"/><Relationship Id="rId11" Type="http://schemas.openxmlformats.org/officeDocument/2006/relationships/image" Target="../media/image75.png"/><Relationship Id="rId10" Type="http://schemas.openxmlformats.org/officeDocument/2006/relationships/image" Target="../media/image74.png"/><Relationship Id="rId1"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1666" t="5128" r="4376" b="6454"/>
          <a:stretch>
            <a:fillRect/>
          </a:stretch>
        </p:blipFill>
        <p:spPr bwMode="auto">
          <a:xfrm>
            <a:off x="6057" y="-67335"/>
            <a:ext cx="12192000" cy="6898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5858445" y="4115962"/>
            <a:ext cx="6042403" cy="584775"/>
          </a:xfrm>
          <a:prstGeom prst="rect">
            <a:avLst/>
          </a:prstGeom>
        </p:spPr>
        <p:txBody>
          <a:bodyPr wrap="square">
            <a:spAutoFit/>
          </a:bodyPr>
          <a:lstStyle/>
          <a:p>
            <a:pPr algn="ctr"/>
            <a:r>
              <a:rPr lang="zh-CN" altLang="en-US" sz="3200" b="1" dirty="0">
                <a:solidFill>
                  <a:schemeClr val="bg1"/>
                </a:solidFill>
                <a:latin typeface="黑体" panose="02010609060101010101" pitchFamily="49" charset="-122"/>
                <a:ea typeface="黑体" panose="02010609060101010101" pitchFamily="49" charset="-122"/>
              </a:rPr>
              <a:t>北京智游网安科技有限公司</a:t>
            </a:r>
            <a:endParaRPr lang="zh-CN" altLang="en-US" sz="1400" b="1" dirty="0">
              <a:solidFill>
                <a:schemeClr val="bg1"/>
              </a:solidFill>
              <a:latin typeface="黑体" panose="02010609060101010101" pitchFamily="49" charset="-122"/>
              <a:ea typeface="黑体" panose="02010609060101010101" pitchFamily="49" charset="-122"/>
            </a:endParaRPr>
          </a:p>
        </p:txBody>
      </p:sp>
      <p:sp>
        <p:nvSpPr>
          <p:cNvPr id="4" name="矩形 3"/>
          <p:cNvSpPr/>
          <p:nvPr/>
        </p:nvSpPr>
        <p:spPr>
          <a:xfrm>
            <a:off x="1108228" y="2274112"/>
            <a:ext cx="9987658" cy="1200329"/>
          </a:xfrm>
          <a:prstGeom prst="rect">
            <a:avLst/>
          </a:prstGeom>
        </p:spPr>
        <p:txBody>
          <a:bodyPr wrap="square">
            <a:spAutoFit/>
          </a:bodyPr>
          <a:lstStyle/>
          <a:p>
            <a:pPr algn="ctr"/>
            <a:r>
              <a:rPr lang="zh-CN" altLang="en-US" sz="7200" b="1" dirty="0">
                <a:solidFill>
                  <a:schemeClr val="bg1"/>
                </a:solidFill>
                <a:latin typeface="黑体" panose="02010609060101010101" pitchFamily="49" charset="-122"/>
                <a:ea typeface="黑体" panose="02010609060101010101" pitchFamily="49" charset="-122"/>
              </a:rPr>
              <a:t>智游网安 全线产品介绍</a:t>
            </a:r>
            <a:endParaRPr lang="zh-CN" altLang="en-US" sz="72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4"/>
          <p:cNvSpPr>
            <a:spLocks noGrp="1"/>
          </p:cNvSpPr>
          <p:nvPr>
            <p:ph type="title" idx="4294967295"/>
          </p:nvPr>
        </p:nvSpPr>
        <p:spPr>
          <a:xfrm>
            <a:off x="669967" y="9530"/>
            <a:ext cx="10516650" cy="1325565"/>
          </a:xfrm>
        </p:spPr>
        <p:txBody>
          <a:bodyPr>
            <a:normAutofit/>
          </a:bodyPr>
          <a:lstStyle/>
          <a:p>
            <a:r>
              <a:rPr lang="zh-CN" altLang="en-US" sz="2800" spc="300" dirty="0">
                <a:solidFill>
                  <a:srgbClr val="007AF0"/>
                </a:solidFill>
                <a:latin typeface="微软雅黑" panose="020B0503020204020204" pitchFamily="34" charset="-122"/>
                <a:ea typeface="微软雅黑" panose="020B0503020204020204" pitchFamily="34" charset="-122"/>
              </a:rPr>
              <a:t>典型</a:t>
            </a:r>
            <a:r>
              <a:rPr lang="en-US" altLang="zh-CN" sz="2800" spc="300" dirty="0">
                <a:solidFill>
                  <a:srgbClr val="007AF0"/>
                </a:solidFill>
                <a:latin typeface="微软雅黑" panose="020B0503020204020204" pitchFamily="34" charset="-122"/>
                <a:ea typeface="微软雅黑" panose="020B0503020204020204" pitchFamily="34" charset="-122"/>
              </a:rPr>
              <a:t>P2P</a:t>
            </a:r>
            <a:r>
              <a:rPr lang="zh-CN" altLang="en-US" sz="2800" spc="300" dirty="0">
                <a:solidFill>
                  <a:srgbClr val="007AF0"/>
                </a:solidFill>
                <a:latin typeface="微软雅黑" panose="020B0503020204020204" pitchFamily="34" charset="-122"/>
                <a:ea typeface="微软雅黑" panose="020B0503020204020204" pitchFamily="34" charset="-122"/>
              </a:rPr>
              <a:t>案例</a:t>
            </a:r>
            <a:endParaRPr lang="zh-CN" altLang="en-US" sz="2800" spc="300" dirty="0">
              <a:solidFill>
                <a:srgbClr val="007AF0"/>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320040" y="1072515"/>
            <a:ext cx="11529060" cy="5398135"/>
            <a:chOff x="1055" y="2169"/>
            <a:chExt cx="16766" cy="7566"/>
          </a:xfrm>
        </p:grpSpPr>
        <p:grpSp>
          <p:nvGrpSpPr>
            <p:cNvPr id="8" name="组合 7"/>
            <p:cNvGrpSpPr/>
            <p:nvPr/>
          </p:nvGrpSpPr>
          <p:grpSpPr>
            <a:xfrm>
              <a:off x="1055" y="2169"/>
              <a:ext cx="16766" cy="7566"/>
              <a:chOff x="669967" y="1465943"/>
              <a:chExt cx="10646637" cy="4804228"/>
            </a:xfrm>
          </p:grpSpPr>
          <p:grpSp>
            <p:nvGrpSpPr>
              <p:cNvPr id="10" name="组合 9"/>
              <p:cNvGrpSpPr/>
              <p:nvPr/>
            </p:nvGrpSpPr>
            <p:grpSpPr>
              <a:xfrm>
                <a:off x="782983" y="1730250"/>
                <a:ext cx="10533621" cy="4393662"/>
                <a:chOff x="1013275" y="1610665"/>
                <a:chExt cx="10533621" cy="4393662"/>
              </a:xfrm>
            </p:grpSpPr>
            <p:pic>
              <p:nvPicPr>
                <p:cNvPr id="67" name="图片 66"/>
                <p:cNvPicPr>
                  <a:picLocks noChangeAspect="1"/>
                </p:cNvPicPr>
                <p:nvPr/>
              </p:nvPicPr>
              <p:blipFill>
                <a:blip r:embed="rId1"/>
                <a:stretch>
                  <a:fillRect/>
                </a:stretch>
              </p:blipFill>
              <p:spPr>
                <a:xfrm>
                  <a:off x="1153343" y="4937955"/>
                  <a:ext cx="1211467" cy="423455"/>
                </a:xfrm>
                <a:prstGeom prst="rect">
                  <a:avLst/>
                </a:prstGeom>
              </p:spPr>
            </p:pic>
            <p:pic>
              <p:nvPicPr>
                <p:cNvPr id="68" name="图片 67"/>
                <p:cNvPicPr>
                  <a:picLocks noChangeAspect="1"/>
                </p:cNvPicPr>
                <p:nvPr/>
              </p:nvPicPr>
              <p:blipFill>
                <a:blip r:embed="rId2"/>
                <a:stretch>
                  <a:fillRect/>
                </a:stretch>
              </p:blipFill>
              <p:spPr>
                <a:xfrm>
                  <a:off x="3909308" y="5580872"/>
                  <a:ext cx="1171385" cy="423455"/>
                </a:xfrm>
                <a:prstGeom prst="rect">
                  <a:avLst/>
                </a:prstGeom>
              </p:spPr>
            </p:pic>
            <p:pic>
              <p:nvPicPr>
                <p:cNvPr id="70" name="图片 69"/>
                <p:cNvPicPr>
                  <a:picLocks noChangeAspect="1"/>
                </p:cNvPicPr>
                <p:nvPr/>
              </p:nvPicPr>
              <p:blipFill>
                <a:blip r:embed="rId3"/>
                <a:stretch>
                  <a:fillRect/>
                </a:stretch>
              </p:blipFill>
              <p:spPr>
                <a:xfrm>
                  <a:off x="6091378" y="4834500"/>
                  <a:ext cx="992498" cy="453230"/>
                </a:xfrm>
                <a:prstGeom prst="rect">
                  <a:avLst/>
                </a:prstGeom>
              </p:spPr>
            </p:pic>
            <p:pic>
              <p:nvPicPr>
                <p:cNvPr id="37" name="图片 36"/>
                <p:cNvPicPr>
                  <a:picLocks noChangeAspect="1"/>
                </p:cNvPicPr>
                <p:nvPr/>
              </p:nvPicPr>
              <p:blipFill>
                <a:blip r:embed="rId4"/>
                <a:stretch>
                  <a:fillRect/>
                </a:stretch>
              </p:blipFill>
              <p:spPr>
                <a:xfrm>
                  <a:off x="9427256" y="2270633"/>
                  <a:ext cx="1909593" cy="441219"/>
                </a:xfrm>
                <a:prstGeom prst="rect">
                  <a:avLst/>
                </a:prstGeom>
              </p:spPr>
            </p:pic>
            <p:pic>
              <p:nvPicPr>
                <p:cNvPr id="59" name="图片 58"/>
                <p:cNvPicPr>
                  <a:picLocks noChangeAspect="1"/>
                </p:cNvPicPr>
                <p:nvPr/>
              </p:nvPicPr>
              <p:blipFill>
                <a:blip r:embed="rId5"/>
                <a:stretch>
                  <a:fillRect/>
                </a:stretch>
              </p:blipFill>
              <p:spPr>
                <a:xfrm>
                  <a:off x="2332490" y="2286042"/>
                  <a:ext cx="1358284" cy="494617"/>
                </a:xfrm>
                <a:prstGeom prst="rect">
                  <a:avLst/>
                </a:prstGeom>
              </p:spPr>
            </p:pic>
            <p:pic>
              <p:nvPicPr>
                <p:cNvPr id="72" name="图片 71"/>
                <p:cNvPicPr>
                  <a:picLocks noChangeAspect="1"/>
                </p:cNvPicPr>
                <p:nvPr/>
              </p:nvPicPr>
              <p:blipFill rotWithShape="1">
                <a:blip r:embed="rId6"/>
                <a:srcRect r="47609" b="-12221"/>
                <a:stretch>
                  <a:fillRect/>
                </a:stretch>
              </p:blipFill>
              <p:spPr>
                <a:xfrm>
                  <a:off x="3789728" y="2393879"/>
                  <a:ext cx="975844" cy="405313"/>
                </a:xfrm>
                <a:prstGeom prst="rect">
                  <a:avLst/>
                </a:prstGeom>
              </p:spPr>
            </p:pic>
            <p:pic>
              <p:nvPicPr>
                <p:cNvPr id="73" name="图片 72"/>
                <p:cNvPicPr>
                  <a:picLocks noChangeAspect="1"/>
                </p:cNvPicPr>
                <p:nvPr/>
              </p:nvPicPr>
              <p:blipFill>
                <a:blip r:embed="rId7"/>
                <a:stretch>
                  <a:fillRect/>
                </a:stretch>
              </p:blipFill>
              <p:spPr>
                <a:xfrm>
                  <a:off x="4863512" y="2393879"/>
                  <a:ext cx="1186356" cy="384571"/>
                </a:xfrm>
                <a:prstGeom prst="rect">
                  <a:avLst/>
                </a:prstGeom>
              </p:spPr>
            </p:pic>
            <p:pic>
              <p:nvPicPr>
                <p:cNvPr id="75" name="图片 74"/>
                <p:cNvPicPr>
                  <a:picLocks noChangeAspect="1"/>
                </p:cNvPicPr>
                <p:nvPr/>
              </p:nvPicPr>
              <p:blipFill>
                <a:blip r:embed="rId8"/>
                <a:stretch>
                  <a:fillRect/>
                </a:stretch>
              </p:blipFill>
              <p:spPr>
                <a:xfrm>
                  <a:off x="6278931" y="2248270"/>
                  <a:ext cx="1324606" cy="485393"/>
                </a:xfrm>
                <a:prstGeom prst="rect">
                  <a:avLst/>
                </a:prstGeom>
              </p:spPr>
            </p:pic>
            <p:pic>
              <p:nvPicPr>
                <p:cNvPr id="76" name="图片 75"/>
                <p:cNvPicPr>
                  <a:picLocks noChangeAspect="1"/>
                </p:cNvPicPr>
                <p:nvPr/>
              </p:nvPicPr>
              <p:blipFill>
                <a:blip r:embed="rId9"/>
                <a:stretch>
                  <a:fillRect/>
                </a:stretch>
              </p:blipFill>
              <p:spPr>
                <a:xfrm>
                  <a:off x="1013275" y="2984736"/>
                  <a:ext cx="1572576" cy="417718"/>
                </a:xfrm>
                <a:prstGeom prst="rect">
                  <a:avLst/>
                </a:prstGeom>
              </p:spPr>
            </p:pic>
            <p:pic>
              <p:nvPicPr>
                <p:cNvPr id="77" name="图片 76"/>
                <p:cNvPicPr>
                  <a:picLocks noChangeAspect="1"/>
                </p:cNvPicPr>
                <p:nvPr/>
              </p:nvPicPr>
              <p:blipFill>
                <a:blip r:embed="rId10"/>
                <a:stretch>
                  <a:fillRect/>
                </a:stretch>
              </p:blipFill>
              <p:spPr>
                <a:xfrm>
                  <a:off x="4180492" y="4857319"/>
                  <a:ext cx="1837301" cy="478833"/>
                </a:xfrm>
                <a:prstGeom prst="rect">
                  <a:avLst/>
                </a:prstGeom>
              </p:spPr>
            </p:pic>
            <p:pic>
              <p:nvPicPr>
                <p:cNvPr id="78" name="图片 77"/>
                <p:cNvPicPr>
                  <a:picLocks noChangeAspect="1"/>
                </p:cNvPicPr>
                <p:nvPr/>
              </p:nvPicPr>
              <p:blipFill>
                <a:blip r:embed="rId11"/>
                <a:stretch>
                  <a:fillRect/>
                </a:stretch>
              </p:blipFill>
              <p:spPr>
                <a:xfrm>
                  <a:off x="2833076" y="2952916"/>
                  <a:ext cx="1535320" cy="573314"/>
                </a:xfrm>
                <a:prstGeom prst="rect">
                  <a:avLst/>
                </a:prstGeom>
              </p:spPr>
            </p:pic>
            <p:pic>
              <p:nvPicPr>
                <p:cNvPr id="79" name="图片 78"/>
                <p:cNvPicPr>
                  <a:picLocks noChangeAspect="1"/>
                </p:cNvPicPr>
                <p:nvPr/>
              </p:nvPicPr>
              <p:blipFill>
                <a:blip r:embed="rId12"/>
                <a:stretch>
                  <a:fillRect/>
                </a:stretch>
              </p:blipFill>
              <p:spPr>
                <a:xfrm>
                  <a:off x="4676788" y="2979390"/>
                  <a:ext cx="3384656" cy="473051"/>
                </a:xfrm>
                <a:prstGeom prst="rect">
                  <a:avLst/>
                </a:prstGeom>
              </p:spPr>
            </p:pic>
            <p:pic>
              <p:nvPicPr>
                <p:cNvPr id="80" name="图片 79"/>
                <p:cNvPicPr>
                  <a:picLocks noChangeAspect="1"/>
                </p:cNvPicPr>
                <p:nvPr/>
              </p:nvPicPr>
              <p:blipFill>
                <a:blip r:embed="rId13"/>
                <a:stretch>
                  <a:fillRect/>
                </a:stretch>
              </p:blipFill>
              <p:spPr>
                <a:xfrm>
                  <a:off x="5301430" y="4221785"/>
                  <a:ext cx="1160145" cy="462280"/>
                </a:xfrm>
                <a:prstGeom prst="rect">
                  <a:avLst/>
                </a:prstGeom>
              </p:spPr>
            </p:pic>
            <p:pic>
              <p:nvPicPr>
                <p:cNvPr id="81" name="图片 80"/>
                <p:cNvPicPr>
                  <a:picLocks noChangeAspect="1"/>
                </p:cNvPicPr>
                <p:nvPr/>
              </p:nvPicPr>
              <p:blipFill>
                <a:blip r:embed="rId14"/>
                <a:stretch>
                  <a:fillRect/>
                </a:stretch>
              </p:blipFill>
              <p:spPr>
                <a:xfrm>
                  <a:off x="8474358" y="2979836"/>
                  <a:ext cx="1143376" cy="408488"/>
                </a:xfrm>
                <a:prstGeom prst="rect">
                  <a:avLst/>
                </a:prstGeom>
              </p:spPr>
            </p:pic>
            <p:pic>
              <p:nvPicPr>
                <p:cNvPr id="82" name="图片 81"/>
                <p:cNvPicPr>
                  <a:picLocks noChangeAspect="1"/>
                </p:cNvPicPr>
                <p:nvPr/>
              </p:nvPicPr>
              <p:blipFill>
                <a:blip r:embed="rId15"/>
                <a:stretch>
                  <a:fillRect/>
                </a:stretch>
              </p:blipFill>
              <p:spPr>
                <a:xfrm>
                  <a:off x="1120020" y="3669661"/>
                  <a:ext cx="1726806" cy="403742"/>
                </a:xfrm>
                <a:prstGeom prst="rect">
                  <a:avLst/>
                </a:prstGeom>
              </p:spPr>
            </p:pic>
            <p:pic>
              <p:nvPicPr>
                <p:cNvPr id="84" name="图片 83"/>
                <p:cNvPicPr>
                  <a:picLocks noChangeAspect="1"/>
                </p:cNvPicPr>
                <p:nvPr/>
              </p:nvPicPr>
              <p:blipFill>
                <a:blip r:embed="rId16"/>
                <a:stretch>
                  <a:fillRect/>
                </a:stretch>
              </p:blipFill>
              <p:spPr>
                <a:xfrm>
                  <a:off x="3101744" y="3679758"/>
                  <a:ext cx="2318444" cy="357735"/>
                </a:xfrm>
                <a:prstGeom prst="rect">
                  <a:avLst/>
                </a:prstGeom>
              </p:spPr>
            </p:pic>
            <p:pic>
              <p:nvPicPr>
                <p:cNvPr id="85" name="图片 84"/>
                <p:cNvPicPr>
                  <a:picLocks noChangeAspect="1"/>
                </p:cNvPicPr>
                <p:nvPr/>
              </p:nvPicPr>
              <p:blipFill>
                <a:blip r:embed="rId17"/>
                <a:stretch>
                  <a:fillRect/>
                </a:stretch>
              </p:blipFill>
              <p:spPr>
                <a:xfrm>
                  <a:off x="5675106" y="3611182"/>
                  <a:ext cx="1408321" cy="426311"/>
                </a:xfrm>
                <a:prstGeom prst="rect">
                  <a:avLst/>
                </a:prstGeom>
              </p:spPr>
            </p:pic>
            <p:pic>
              <p:nvPicPr>
                <p:cNvPr id="86" name="图片 85"/>
                <p:cNvPicPr>
                  <a:picLocks noChangeAspect="1"/>
                </p:cNvPicPr>
                <p:nvPr/>
              </p:nvPicPr>
              <p:blipFill>
                <a:blip r:embed="rId18"/>
                <a:stretch>
                  <a:fillRect/>
                </a:stretch>
              </p:blipFill>
              <p:spPr>
                <a:xfrm>
                  <a:off x="7229045" y="3660050"/>
                  <a:ext cx="1158918" cy="364033"/>
                </a:xfrm>
                <a:prstGeom prst="rect">
                  <a:avLst/>
                </a:prstGeom>
              </p:spPr>
            </p:pic>
            <p:pic>
              <p:nvPicPr>
                <p:cNvPr id="87" name="图片 86"/>
                <p:cNvPicPr>
                  <a:picLocks noChangeAspect="1"/>
                </p:cNvPicPr>
                <p:nvPr/>
              </p:nvPicPr>
              <p:blipFill>
                <a:blip r:embed="rId19"/>
                <a:stretch>
                  <a:fillRect/>
                </a:stretch>
              </p:blipFill>
              <p:spPr>
                <a:xfrm>
                  <a:off x="8474359" y="3514172"/>
                  <a:ext cx="1143376" cy="521903"/>
                </a:xfrm>
                <a:prstGeom prst="rect">
                  <a:avLst/>
                </a:prstGeom>
              </p:spPr>
            </p:pic>
            <p:pic>
              <p:nvPicPr>
                <p:cNvPr id="88" name="图片 87"/>
                <p:cNvPicPr>
                  <a:picLocks noChangeAspect="1"/>
                </p:cNvPicPr>
                <p:nvPr/>
              </p:nvPicPr>
              <p:blipFill>
                <a:blip r:embed="rId20"/>
                <a:stretch>
                  <a:fillRect/>
                </a:stretch>
              </p:blipFill>
              <p:spPr>
                <a:xfrm>
                  <a:off x="1068888" y="4265585"/>
                  <a:ext cx="1296006" cy="490075"/>
                </a:xfrm>
                <a:prstGeom prst="rect">
                  <a:avLst/>
                </a:prstGeom>
              </p:spPr>
            </p:pic>
            <p:pic>
              <p:nvPicPr>
                <p:cNvPr id="90" name="图片 89"/>
                <p:cNvPicPr>
                  <a:picLocks noChangeAspect="1"/>
                </p:cNvPicPr>
                <p:nvPr/>
              </p:nvPicPr>
              <p:blipFill>
                <a:blip r:embed="rId21"/>
                <a:stretch>
                  <a:fillRect/>
                </a:stretch>
              </p:blipFill>
              <p:spPr>
                <a:xfrm>
                  <a:off x="2562273" y="4303684"/>
                  <a:ext cx="927668" cy="406320"/>
                </a:xfrm>
                <a:prstGeom prst="rect">
                  <a:avLst/>
                </a:prstGeom>
              </p:spPr>
            </p:pic>
            <p:pic>
              <p:nvPicPr>
                <p:cNvPr id="91" name="图片 90"/>
                <p:cNvPicPr>
                  <a:picLocks noChangeAspect="1"/>
                </p:cNvPicPr>
                <p:nvPr/>
              </p:nvPicPr>
              <p:blipFill>
                <a:blip r:embed="rId22"/>
                <a:stretch>
                  <a:fillRect/>
                </a:stretch>
              </p:blipFill>
              <p:spPr>
                <a:xfrm>
                  <a:off x="9864264" y="4856202"/>
                  <a:ext cx="1518869" cy="534447"/>
                </a:xfrm>
                <a:prstGeom prst="rect">
                  <a:avLst/>
                </a:prstGeom>
              </p:spPr>
            </p:pic>
            <p:pic>
              <p:nvPicPr>
                <p:cNvPr id="92" name="图片 91"/>
                <p:cNvPicPr>
                  <a:picLocks noChangeAspect="1"/>
                </p:cNvPicPr>
                <p:nvPr/>
              </p:nvPicPr>
              <p:blipFill>
                <a:blip r:embed="rId23"/>
                <a:stretch>
                  <a:fillRect/>
                </a:stretch>
              </p:blipFill>
              <p:spPr>
                <a:xfrm>
                  <a:off x="3682704" y="4194457"/>
                  <a:ext cx="1411359" cy="541205"/>
                </a:xfrm>
                <a:prstGeom prst="rect">
                  <a:avLst/>
                </a:prstGeom>
              </p:spPr>
            </p:pic>
            <p:pic>
              <p:nvPicPr>
                <p:cNvPr id="93" name="图片 92"/>
                <p:cNvPicPr>
                  <a:picLocks noChangeAspect="1"/>
                </p:cNvPicPr>
                <p:nvPr/>
              </p:nvPicPr>
              <p:blipFill>
                <a:blip r:embed="rId24"/>
                <a:stretch>
                  <a:fillRect/>
                </a:stretch>
              </p:blipFill>
              <p:spPr>
                <a:xfrm>
                  <a:off x="6499354" y="4222681"/>
                  <a:ext cx="1555853" cy="526710"/>
                </a:xfrm>
                <a:prstGeom prst="rect">
                  <a:avLst/>
                </a:prstGeom>
              </p:spPr>
            </p:pic>
            <p:pic>
              <p:nvPicPr>
                <p:cNvPr id="94" name="图片 93"/>
                <p:cNvPicPr>
                  <a:picLocks noChangeAspect="1"/>
                </p:cNvPicPr>
                <p:nvPr/>
              </p:nvPicPr>
              <p:blipFill>
                <a:blip r:embed="rId25"/>
                <a:stretch>
                  <a:fillRect/>
                </a:stretch>
              </p:blipFill>
              <p:spPr>
                <a:xfrm>
                  <a:off x="8436900" y="4222681"/>
                  <a:ext cx="1341569" cy="483265"/>
                </a:xfrm>
                <a:prstGeom prst="rect">
                  <a:avLst/>
                </a:prstGeom>
              </p:spPr>
            </p:pic>
            <p:pic>
              <p:nvPicPr>
                <p:cNvPr id="95" name="图片 94"/>
                <p:cNvPicPr>
                  <a:picLocks noChangeAspect="1"/>
                </p:cNvPicPr>
                <p:nvPr/>
              </p:nvPicPr>
              <p:blipFill>
                <a:blip r:embed="rId26"/>
                <a:stretch>
                  <a:fillRect/>
                </a:stretch>
              </p:blipFill>
              <p:spPr>
                <a:xfrm>
                  <a:off x="2446203" y="1610665"/>
                  <a:ext cx="1211467" cy="454551"/>
                </a:xfrm>
                <a:prstGeom prst="rect">
                  <a:avLst/>
                </a:prstGeom>
              </p:spPr>
            </p:pic>
            <p:pic>
              <p:nvPicPr>
                <p:cNvPr id="96" name="图片 95"/>
                <p:cNvPicPr>
                  <a:picLocks noChangeAspect="1"/>
                </p:cNvPicPr>
                <p:nvPr/>
              </p:nvPicPr>
              <p:blipFill>
                <a:blip r:embed="rId27"/>
                <a:stretch>
                  <a:fillRect/>
                </a:stretch>
              </p:blipFill>
              <p:spPr>
                <a:xfrm>
                  <a:off x="9745795" y="3513760"/>
                  <a:ext cx="1583055" cy="464185"/>
                </a:xfrm>
                <a:prstGeom prst="rect">
                  <a:avLst/>
                </a:prstGeom>
              </p:spPr>
            </p:pic>
            <p:pic>
              <p:nvPicPr>
                <p:cNvPr id="97" name="图片 96"/>
                <p:cNvPicPr>
                  <a:picLocks noChangeAspect="1"/>
                </p:cNvPicPr>
                <p:nvPr/>
              </p:nvPicPr>
              <p:blipFill>
                <a:blip r:embed="rId28"/>
                <a:stretch>
                  <a:fillRect/>
                </a:stretch>
              </p:blipFill>
              <p:spPr>
                <a:xfrm>
                  <a:off x="2562272" y="4951760"/>
                  <a:ext cx="1530757" cy="480851"/>
                </a:xfrm>
                <a:prstGeom prst="rect">
                  <a:avLst/>
                </a:prstGeom>
              </p:spPr>
            </p:pic>
            <p:pic>
              <p:nvPicPr>
                <p:cNvPr id="99" name="图片 98"/>
                <p:cNvPicPr>
                  <a:picLocks noChangeAspect="1"/>
                </p:cNvPicPr>
                <p:nvPr/>
              </p:nvPicPr>
              <p:blipFill>
                <a:blip r:embed="rId29"/>
                <a:stretch>
                  <a:fillRect/>
                </a:stretch>
              </p:blipFill>
              <p:spPr>
                <a:xfrm>
                  <a:off x="7106182" y="4834006"/>
                  <a:ext cx="972197" cy="556808"/>
                </a:xfrm>
                <a:prstGeom prst="rect">
                  <a:avLst/>
                </a:prstGeom>
              </p:spPr>
            </p:pic>
            <p:pic>
              <p:nvPicPr>
                <p:cNvPr id="100" name="图片 99"/>
                <p:cNvPicPr>
                  <a:picLocks noChangeAspect="1"/>
                </p:cNvPicPr>
                <p:nvPr/>
              </p:nvPicPr>
              <p:blipFill>
                <a:blip r:embed="rId30"/>
                <a:stretch>
                  <a:fillRect/>
                </a:stretch>
              </p:blipFill>
              <p:spPr>
                <a:xfrm>
                  <a:off x="8202598" y="4904544"/>
                  <a:ext cx="1508615" cy="490265"/>
                </a:xfrm>
                <a:prstGeom prst="rect">
                  <a:avLst/>
                </a:prstGeom>
              </p:spPr>
            </p:pic>
            <p:pic>
              <p:nvPicPr>
                <p:cNvPr id="103" name="图片 102"/>
                <p:cNvPicPr>
                  <a:picLocks noChangeAspect="1"/>
                </p:cNvPicPr>
                <p:nvPr/>
              </p:nvPicPr>
              <p:blipFill>
                <a:blip r:embed="rId31"/>
                <a:stretch>
                  <a:fillRect/>
                </a:stretch>
              </p:blipFill>
              <p:spPr>
                <a:xfrm>
                  <a:off x="1071588" y="5523549"/>
                  <a:ext cx="1271877" cy="480751"/>
                </a:xfrm>
                <a:prstGeom prst="rect">
                  <a:avLst/>
                </a:prstGeom>
              </p:spPr>
            </p:pic>
            <p:pic>
              <p:nvPicPr>
                <p:cNvPr id="104" name="图片 103"/>
                <p:cNvPicPr>
                  <a:picLocks noChangeAspect="1"/>
                </p:cNvPicPr>
                <p:nvPr/>
              </p:nvPicPr>
              <p:blipFill>
                <a:blip r:embed="rId32"/>
                <a:stretch>
                  <a:fillRect/>
                </a:stretch>
              </p:blipFill>
              <p:spPr>
                <a:xfrm>
                  <a:off x="2554284" y="5572723"/>
                  <a:ext cx="1103496" cy="428772"/>
                </a:xfrm>
                <a:prstGeom prst="rect">
                  <a:avLst/>
                </a:prstGeom>
              </p:spPr>
            </p:pic>
            <p:pic>
              <p:nvPicPr>
                <p:cNvPr id="105" name="图片 104"/>
                <p:cNvPicPr>
                  <a:picLocks noChangeAspect="1"/>
                </p:cNvPicPr>
                <p:nvPr/>
              </p:nvPicPr>
              <p:blipFill>
                <a:blip r:embed="rId33"/>
                <a:stretch>
                  <a:fillRect/>
                </a:stretch>
              </p:blipFill>
              <p:spPr>
                <a:xfrm>
                  <a:off x="3789265" y="1642373"/>
                  <a:ext cx="1353693" cy="423712"/>
                </a:xfrm>
                <a:prstGeom prst="rect">
                  <a:avLst/>
                </a:prstGeom>
              </p:spPr>
            </p:pic>
            <p:pic>
              <p:nvPicPr>
                <p:cNvPr id="106" name="图片 105"/>
                <p:cNvPicPr>
                  <a:picLocks noChangeAspect="1"/>
                </p:cNvPicPr>
                <p:nvPr/>
              </p:nvPicPr>
              <p:blipFill>
                <a:blip r:embed="rId34"/>
                <a:stretch>
                  <a:fillRect/>
                </a:stretch>
              </p:blipFill>
              <p:spPr>
                <a:xfrm>
                  <a:off x="5390014" y="5519631"/>
                  <a:ext cx="1389478" cy="478126"/>
                </a:xfrm>
                <a:prstGeom prst="rect">
                  <a:avLst/>
                </a:prstGeom>
              </p:spPr>
            </p:pic>
            <p:pic>
              <p:nvPicPr>
                <p:cNvPr id="107" name="图片 106"/>
                <p:cNvPicPr>
                  <a:picLocks noChangeAspect="1"/>
                </p:cNvPicPr>
                <p:nvPr/>
              </p:nvPicPr>
              <p:blipFill>
                <a:blip r:embed="rId35"/>
                <a:stretch>
                  <a:fillRect/>
                </a:stretch>
              </p:blipFill>
              <p:spPr>
                <a:xfrm>
                  <a:off x="6950804" y="5475357"/>
                  <a:ext cx="1137995" cy="485538"/>
                </a:xfrm>
                <a:prstGeom prst="rect">
                  <a:avLst/>
                </a:prstGeom>
              </p:spPr>
            </p:pic>
            <p:pic>
              <p:nvPicPr>
                <p:cNvPr id="108" name="图片 107"/>
                <p:cNvPicPr>
                  <a:picLocks noChangeAspect="1"/>
                </p:cNvPicPr>
                <p:nvPr/>
              </p:nvPicPr>
              <p:blipFill>
                <a:blip r:embed="rId36"/>
                <a:stretch>
                  <a:fillRect/>
                </a:stretch>
              </p:blipFill>
              <p:spPr>
                <a:xfrm>
                  <a:off x="8202598" y="5512219"/>
                  <a:ext cx="1763388" cy="485538"/>
                </a:xfrm>
                <a:prstGeom prst="rect">
                  <a:avLst/>
                </a:prstGeom>
              </p:spPr>
            </p:pic>
            <p:pic>
              <p:nvPicPr>
                <p:cNvPr id="2" name="图片 1"/>
                <p:cNvPicPr>
                  <a:picLocks noChangeAspect="1"/>
                </p:cNvPicPr>
                <p:nvPr/>
              </p:nvPicPr>
              <p:blipFill>
                <a:blip r:embed="rId37"/>
                <a:stretch>
                  <a:fillRect/>
                </a:stretch>
              </p:blipFill>
              <p:spPr>
                <a:xfrm>
                  <a:off x="9527848" y="1611135"/>
                  <a:ext cx="2019048" cy="438095"/>
                </a:xfrm>
                <a:prstGeom prst="rect">
                  <a:avLst/>
                </a:prstGeom>
              </p:spPr>
            </p:pic>
            <p:pic>
              <p:nvPicPr>
                <p:cNvPr id="3" name="图片 2"/>
                <p:cNvPicPr>
                  <a:picLocks noChangeAspect="1"/>
                </p:cNvPicPr>
                <p:nvPr/>
              </p:nvPicPr>
              <p:blipFill>
                <a:blip r:embed="rId38"/>
                <a:stretch>
                  <a:fillRect/>
                </a:stretch>
              </p:blipFill>
              <p:spPr>
                <a:xfrm>
                  <a:off x="7894541" y="2256300"/>
                  <a:ext cx="1408767" cy="445678"/>
                </a:xfrm>
                <a:prstGeom prst="rect">
                  <a:avLst/>
                </a:prstGeom>
              </p:spPr>
            </p:pic>
            <p:pic>
              <p:nvPicPr>
                <p:cNvPr id="9" name="图片 8"/>
                <p:cNvPicPr>
                  <a:picLocks noChangeAspect="1"/>
                </p:cNvPicPr>
                <p:nvPr/>
              </p:nvPicPr>
              <p:blipFill>
                <a:blip r:embed="rId39"/>
                <a:stretch>
                  <a:fillRect/>
                </a:stretch>
              </p:blipFill>
              <p:spPr>
                <a:xfrm>
                  <a:off x="10166850" y="5519196"/>
                  <a:ext cx="1299354" cy="437223"/>
                </a:xfrm>
                <a:prstGeom prst="rect">
                  <a:avLst/>
                </a:prstGeom>
              </p:spPr>
            </p:pic>
          </p:grpSp>
          <p:sp>
            <p:nvSpPr>
              <p:cNvPr id="49" name="矩形 48"/>
              <p:cNvSpPr/>
              <p:nvPr/>
            </p:nvSpPr>
            <p:spPr>
              <a:xfrm>
                <a:off x="669967" y="1465943"/>
                <a:ext cx="10646637" cy="4804228"/>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grpSp>
        <p:pic>
          <p:nvPicPr>
            <p:cNvPr id="5" name="图片 4"/>
            <p:cNvPicPr>
              <a:picLocks noChangeAspect="1"/>
            </p:cNvPicPr>
            <p:nvPr/>
          </p:nvPicPr>
          <p:blipFill>
            <a:blip r:embed="rId40"/>
            <a:stretch>
              <a:fillRect/>
            </a:stretch>
          </p:blipFill>
          <p:spPr>
            <a:xfrm>
              <a:off x="8292" y="2547"/>
              <a:ext cx="2617" cy="843"/>
            </a:xfrm>
            <a:prstGeom prst="rect">
              <a:avLst/>
            </a:prstGeom>
          </p:spPr>
        </p:pic>
        <p:pic>
          <p:nvPicPr>
            <p:cNvPr id="12" name="图片 11"/>
            <p:cNvPicPr>
              <a:picLocks noChangeAspect="1"/>
            </p:cNvPicPr>
            <p:nvPr/>
          </p:nvPicPr>
          <p:blipFill>
            <a:blip r:embed="rId41"/>
            <a:stretch>
              <a:fillRect/>
            </a:stretch>
          </p:blipFill>
          <p:spPr>
            <a:xfrm>
              <a:off x="1454" y="3712"/>
              <a:ext cx="1422" cy="654"/>
            </a:xfrm>
            <a:prstGeom prst="rect">
              <a:avLst/>
            </a:prstGeom>
          </p:spPr>
        </p:pic>
        <p:pic>
          <p:nvPicPr>
            <p:cNvPr id="7" name="图片 6"/>
            <p:cNvPicPr>
              <a:picLocks noChangeAspect="1"/>
            </p:cNvPicPr>
            <p:nvPr/>
          </p:nvPicPr>
          <p:blipFill>
            <a:blip r:embed="rId42"/>
            <a:stretch>
              <a:fillRect/>
            </a:stretch>
          </p:blipFill>
          <p:spPr>
            <a:xfrm>
              <a:off x="15283" y="6685"/>
              <a:ext cx="2281" cy="775"/>
            </a:xfrm>
            <a:prstGeom prst="rect">
              <a:avLst/>
            </a:prstGeom>
          </p:spPr>
        </p:pic>
        <p:pic>
          <p:nvPicPr>
            <p:cNvPr id="13" name="图片 12"/>
            <p:cNvPicPr>
              <a:picLocks noChangeAspect="1"/>
            </p:cNvPicPr>
            <p:nvPr/>
          </p:nvPicPr>
          <p:blipFill>
            <a:blip r:embed="rId43"/>
            <a:stretch>
              <a:fillRect/>
            </a:stretch>
          </p:blipFill>
          <p:spPr>
            <a:xfrm>
              <a:off x="14991" y="4673"/>
              <a:ext cx="2499" cy="764"/>
            </a:xfrm>
            <a:prstGeom prst="rect">
              <a:avLst/>
            </a:prstGeom>
          </p:spPr>
        </p:pic>
        <p:pic>
          <p:nvPicPr>
            <p:cNvPr id="11" name="图片 10"/>
            <p:cNvPicPr>
              <a:picLocks noChangeAspect="1"/>
            </p:cNvPicPr>
            <p:nvPr/>
          </p:nvPicPr>
          <p:blipFill>
            <a:blip r:embed="rId44"/>
            <a:stretch>
              <a:fillRect/>
            </a:stretch>
          </p:blipFill>
          <p:spPr>
            <a:xfrm>
              <a:off x="1523" y="2586"/>
              <a:ext cx="1607" cy="708"/>
            </a:xfrm>
            <a:prstGeom prst="rect">
              <a:avLst/>
            </a:prstGeom>
          </p:spPr>
        </p:pic>
        <p:pic>
          <p:nvPicPr>
            <p:cNvPr id="14" name="图片 13"/>
            <p:cNvPicPr>
              <a:picLocks noChangeAspect="1"/>
            </p:cNvPicPr>
            <p:nvPr/>
          </p:nvPicPr>
          <p:blipFill>
            <a:blip r:embed="rId45"/>
            <a:stretch>
              <a:fillRect/>
            </a:stretch>
          </p:blipFill>
          <p:spPr>
            <a:xfrm>
              <a:off x="11611" y="2256"/>
              <a:ext cx="2726" cy="1134"/>
            </a:xfrm>
            <a:prstGeom prst="rect">
              <a:avLst/>
            </a:prstGeom>
          </p:spPr>
        </p:pic>
      </p:gr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584200" y="10160"/>
            <a:ext cx="10515600" cy="1325563"/>
          </a:xfrm>
        </p:spPr>
        <p:txBody>
          <a:bodyPr>
            <a:normAutofit/>
          </a:bodyPr>
          <a:lstStyle/>
          <a:p>
            <a:r>
              <a:rPr lang="zh-CN" altLang="en-US" sz="2800" spc="300" dirty="0">
                <a:solidFill>
                  <a:srgbClr val="007AF0"/>
                </a:solidFill>
                <a:latin typeface="微软雅黑" panose="020B0503020204020204" pitchFamily="34" charset="-122"/>
                <a:ea typeface="微软雅黑" panose="020B0503020204020204" pitchFamily="34" charset="-122"/>
              </a:rPr>
              <a:t>能源</a:t>
            </a:r>
            <a:r>
              <a:rPr lang="en-US" altLang="zh-CN" sz="2800" spc="300" dirty="0">
                <a:solidFill>
                  <a:srgbClr val="007AF0"/>
                </a:solidFill>
                <a:latin typeface="微软雅黑" panose="020B0503020204020204" pitchFamily="34" charset="-122"/>
                <a:ea typeface="微软雅黑" panose="020B0503020204020204" pitchFamily="34" charset="-122"/>
              </a:rPr>
              <a:t>&amp;</a:t>
            </a:r>
            <a:r>
              <a:rPr lang="zh-CN" altLang="en-US" sz="2800" spc="300" dirty="0">
                <a:solidFill>
                  <a:srgbClr val="007AF0"/>
                </a:solidFill>
                <a:latin typeface="微软雅黑" panose="020B0503020204020204" pitchFamily="34" charset="-122"/>
                <a:ea typeface="微软雅黑" panose="020B0503020204020204" pitchFamily="34" charset="-122"/>
              </a:rPr>
              <a:t>大企业</a:t>
            </a:r>
            <a:r>
              <a:rPr lang="en-US" altLang="zh-CN" sz="2800" spc="300" dirty="0">
                <a:solidFill>
                  <a:srgbClr val="007AF0"/>
                </a:solidFill>
                <a:latin typeface="微软雅黑" panose="020B0503020204020204" pitchFamily="34" charset="-122"/>
                <a:ea typeface="微软雅黑" panose="020B0503020204020204" pitchFamily="34" charset="-122"/>
              </a:rPr>
              <a:t>&amp;</a:t>
            </a:r>
            <a:r>
              <a:rPr lang="zh-CN" altLang="en-US" sz="2800" spc="300" dirty="0">
                <a:solidFill>
                  <a:srgbClr val="007AF0"/>
                </a:solidFill>
                <a:latin typeface="微软雅黑" panose="020B0503020204020204" pitchFamily="34" charset="-122"/>
                <a:ea typeface="微软雅黑" panose="020B0503020204020204" pitchFamily="34" charset="-122"/>
              </a:rPr>
              <a:t>运营商应用类客户</a:t>
            </a:r>
            <a:endParaRPr lang="zh-CN" altLang="en-US" sz="2800" spc="300" dirty="0">
              <a:solidFill>
                <a:srgbClr val="007AF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630170" y="3621405"/>
            <a:ext cx="1630680" cy="485140"/>
          </a:xfrm>
          <a:prstGeom prst="rect">
            <a:avLst/>
          </a:prstGeom>
        </p:spPr>
      </p:pic>
      <p:pic>
        <p:nvPicPr>
          <p:cNvPr id="4" name="图片 3"/>
          <p:cNvPicPr>
            <a:picLocks noChangeAspect="1"/>
          </p:cNvPicPr>
          <p:nvPr/>
        </p:nvPicPr>
        <p:blipFill>
          <a:blip r:embed="rId2"/>
          <a:stretch>
            <a:fillRect/>
          </a:stretch>
        </p:blipFill>
        <p:spPr>
          <a:xfrm>
            <a:off x="878205" y="4406265"/>
            <a:ext cx="1536700" cy="464185"/>
          </a:xfrm>
          <a:prstGeom prst="rect">
            <a:avLst/>
          </a:prstGeom>
        </p:spPr>
      </p:pic>
      <p:pic>
        <p:nvPicPr>
          <p:cNvPr id="6" name="图片 5"/>
          <p:cNvPicPr>
            <a:picLocks noChangeAspect="1"/>
          </p:cNvPicPr>
          <p:nvPr/>
        </p:nvPicPr>
        <p:blipFill>
          <a:blip r:embed="rId3"/>
          <a:stretch>
            <a:fillRect/>
          </a:stretch>
        </p:blipFill>
        <p:spPr>
          <a:xfrm>
            <a:off x="3082290" y="5308600"/>
            <a:ext cx="1341120" cy="349250"/>
          </a:xfrm>
          <a:prstGeom prst="rect">
            <a:avLst/>
          </a:prstGeom>
        </p:spPr>
      </p:pic>
      <p:pic>
        <p:nvPicPr>
          <p:cNvPr id="7" name="图片 6"/>
          <p:cNvPicPr>
            <a:picLocks noChangeAspect="1"/>
          </p:cNvPicPr>
          <p:nvPr/>
        </p:nvPicPr>
        <p:blipFill>
          <a:blip r:embed="rId4"/>
          <a:stretch>
            <a:fillRect/>
          </a:stretch>
        </p:blipFill>
        <p:spPr>
          <a:xfrm>
            <a:off x="7183120" y="5946140"/>
            <a:ext cx="1550035" cy="424180"/>
          </a:xfrm>
          <a:prstGeom prst="rect">
            <a:avLst/>
          </a:prstGeom>
        </p:spPr>
      </p:pic>
      <p:pic>
        <p:nvPicPr>
          <p:cNvPr id="8" name="图片 7"/>
          <p:cNvPicPr>
            <a:picLocks noChangeAspect="1"/>
          </p:cNvPicPr>
          <p:nvPr/>
        </p:nvPicPr>
        <p:blipFill>
          <a:blip r:embed="rId5"/>
          <a:stretch>
            <a:fillRect/>
          </a:stretch>
        </p:blipFill>
        <p:spPr>
          <a:xfrm>
            <a:off x="6728460" y="1590040"/>
            <a:ext cx="1915795" cy="670560"/>
          </a:xfrm>
          <a:prstGeom prst="rect">
            <a:avLst/>
          </a:prstGeom>
        </p:spPr>
      </p:pic>
      <p:pic>
        <p:nvPicPr>
          <p:cNvPr id="9" name="图片 8"/>
          <p:cNvPicPr>
            <a:picLocks noChangeAspect="1"/>
          </p:cNvPicPr>
          <p:nvPr/>
        </p:nvPicPr>
        <p:blipFill>
          <a:blip r:embed="rId6"/>
          <a:stretch>
            <a:fillRect/>
          </a:stretch>
        </p:blipFill>
        <p:spPr>
          <a:xfrm>
            <a:off x="4385945" y="3657600"/>
            <a:ext cx="1346200" cy="448945"/>
          </a:xfrm>
          <a:prstGeom prst="rect">
            <a:avLst/>
          </a:prstGeom>
        </p:spPr>
      </p:pic>
      <p:pic>
        <p:nvPicPr>
          <p:cNvPr id="19" name="图片 18"/>
          <p:cNvPicPr>
            <a:picLocks noChangeAspect="1"/>
          </p:cNvPicPr>
          <p:nvPr/>
        </p:nvPicPr>
        <p:blipFill>
          <a:blip r:embed="rId7"/>
          <a:stretch>
            <a:fillRect/>
          </a:stretch>
        </p:blipFill>
        <p:spPr>
          <a:xfrm>
            <a:off x="2690495" y="4375785"/>
            <a:ext cx="2124075" cy="502920"/>
          </a:xfrm>
          <a:prstGeom prst="rect">
            <a:avLst/>
          </a:prstGeom>
        </p:spPr>
      </p:pic>
      <p:pic>
        <p:nvPicPr>
          <p:cNvPr id="20" name="图片 19"/>
          <p:cNvPicPr>
            <a:picLocks noChangeAspect="1"/>
          </p:cNvPicPr>
          <p:nvPr/>
        </p:nvPicPr>
        <p:blipFill>
          <a:blip r:embed="rId8"/>
          <a:stretch>
            <a:fillRect/>
          </a:stretch>
        </p:blipFill>
        <p:spPr>
          <a:xfrm>
            <a:off x="6595745" y="5063490"/>
            <a:ext cx="2460625" cy="625475"/>
          </a:xfrm>
          <a:prstGeom prst="rect">
            <a:avLst/>
          </a:prstGeom>
        </p:spPr>
      </p:pic>
      <p:pic>
        <p:nvPicPr>
          <p:cNvPr id="23" name="图片 22"/>
          <p:cNvPicPr>
            <a:picLocks noChangeAspect="1"/>
          </p:cNvPicPr>
          <p:nvPr/>
        </p:nvPicPr>
        <p:blipFill>
          <a:blip r:embed="rId9"/>
          <a:stretch>
            <a:fillRect/>
          </a:stretch>
        </p:blipFill>
        <p:spPr>
          <a:xfrm>
            <a:off x="6837680" y="4323715"/>
            <a:ext cx="2179320" cy="643255"/>
          </a:xfrm>
          <a:prstGeom prst="rect">
            <a:avLst/>
          </a:prstGeom>
        </p:spPr>
      </p:pic>
      <p:pic>
        <p:nvPicPr>
          <p:cNvPr id="24" name="图片 23"/>
          <p:cNvPicPr>
            <a:picLocks noChangeAspect="1"/>
          </p:cNvPicPr>
          <p:nvPr/>
        </p:nvPicPr>
        <p:blipFill>
          <a:blip r:embed="rId10"/>
          <a:stretch>
            <a:fillRect/>
          </a:stretch>
        </p:blipFill>
        <p:spPr>
          <a:xfrm>
            <a:off x="9246235" y="5133975"/>
            <a:ext cx="2115820" cy="558800"/>
          </a:xfrm>
          <a:prstGeom prst="rect">
            <a:avLst/>
          </a:prstGeom>
        </p:spPr>
      </p:pic>
      <p:pic>
        <p:nvPicPr>
          <p:cNvPr id="25" name="图片 24"/>
          <p:cNvPicPr>
            <a:picLocks noChangeAspect="1"/>
          </p:cNvPicPr>
          <p:nvPr/>
        </p:nvPicPr>
        <p:blipFill rotWithShape="1">
          <a:blip r:embed="rId11"/>
          <a:srcRect t="666" r="21583"/>
          <a:stretch>
            <a:fillRect/>
          </a:stretch>
        </p:blipFill>
        <p:spPr>
          <a:xfrm>
            <a:off x="8886190" y="1095375"/>
            <a:ext cx="2292985" cy="589915"/>
          </a:xfrm>
          <a:prstGeom prst="rect">
            <a:avLst/>
          </a:prstGeom>
        </p:spPr>
      </p:pic>
      <p:pic>
        <p:nvPicPr>
          <p:cNvPr id="26" name="图片 25"/>
          <p:cNvPicPr>
            <a:picLocks noChangeAspect="1"/>
          </p:cNvPicPr>
          <p:nvPr/>
        </p:nvPicPr>
        <p:blipFill>
          <a:blip r:embed="rId12"/>
          <a:stretch>
            <a:fillRect/>
          </a:stretch>
        </p:blipFill>
        <p:spPr>
          <a:xfrm>
            <a:off x="4687570" y="5229860"/>
            <a:ext cx="1609725" cy="462915"/>
          </a:xfrm>
          <a:prstGeom prst="rect">
            <a:avLst/>
          </a:prstGeom>
        </p:spPr>
      </p:pic>
      <p:pic>
        <p:nvPicPr>
          <p:cNvPr id="27" name="图片 26"/>
          <p:cNvPicPr>
            <a:picLocks noChangeAspect="1"/>
          </p:cNvPicPr>
          <p:nvPr/>
        </p:nvPicPr>
        <p:blipFill>
          <a:blip r:embed="rId13"/>
          <a:stretch>
            <a:fillRect/>
          </a:stretch>
        </p:blipFill>
        <p:spPr>
          <a:xfrm>
            <a:off x="4968875" y="5931535"/>
            <a:ext cx="2130425" cy="469265"/>
          </a:xfrm>
          <a:prstGeom prst="rect">
            <a:avLst/>
          </a:prstGeom>
        </p:spPr>
      </p:pic>
      <p:pic>
        <p:nvPicPr>
          <p:cNvPr id="28" name="图片 27"/>
          <p:cNvPicPr>
            <a:picLocks noChangeAspect="1"/>
          </p:cNvPicPr>
          <p:nvPr/>
        </p:nvPicPr>
        <p:blipFill>
          <a:blip r:embed="rId14"/>
          <a:stretch>
            <a:fillRect/>
          </a:stretch>
        </p:blipFill>
        <p:spPr>
          <a:xfrm>
            <a:off x="5857875" y="3550285"/>
            <a:ext cx="1741170" cy="499110"/>
          </a:xfrm>
          <a:prstGeom prst="rect">
            <a:avLst/>
          </a:prstGeom>
        </p:spPr>
      </p:pic>
      <p:pic>
        <p:nvPicPr>
          <p:cNvPr id="32" name="图片 31"/>
          <p:cNvPicPr>
            <a:picLocks noChangeAspect="1"/>
          </p:cNvPicPr>
          <p:nvPr/>
        </p:nvPicPr>
        <p:blipFill>
          <a:blip r:embed="rId15"/>
          <a:stretch>
            <a:fillRect/>
          </a:stretch>
        </p:blipFill>
        <p:spPr>
          <a:xfrm>
            <a:off x="3007995" y="5806440"/>
            <a:ext cx="1928495" cy="683895"/>
          </a:xfrm>
          <a:prstGeom prst="rect">
            <a:avLst/>
          </a:prstGeom>
        </p:spPr>
      </p:pic>
      <p:pic>
        <p:nvPicPr>
          <p:cNvPr id="33" name="图片 32"/>
          <p:cNvPicPr>
            <a:picLocks noChangeAspect="1"/>
          </p:cNvPicPr>
          <p:nvPr/>
        </p:nvPicPr>
        <p:blipFill>
          <a:blip r:embed="rId16"/>
          <a:stretch>
            <a:fillRect/>
          </a:stretch>
        </p:blipFill>
        <p:spPr>
          <a:xfrm>
            <a:off x="821055" y="5140325"/>
            <a:ext cx="2190115" cy="620395"/>
          </a:xfrm>
          <a:prstGeom prst="rect">
            <a:avLst/>
          </a:prstGeom>
        </p:spPr>
      </p:pic>
      <p:pic>
        <p:nvPicPr>
          <p:cNvPr id="37" name="图片 36"/>
          <p:cNvPicPr>
            <a:picLocks noChangeAspect="1"/>
          </p:cNvPicPr>
          <p:nvPr/>
        </p:nvPicPr>
        <p:blipFill>
          <a:blip r:embed="rId17"/>
          <a:stretch>
            <a:fillRect/>
          </a:stretch>
        </p:blipFill>
        <p:spPr>
          <a:xfrm>
            <a:off x="9961245" y="5702300"/>
            <a:ext cx="1583055" cy="805815"/>
          </a:xfrm>
          <a:prstGeom prst="rect">
            <a:avLst/>
          </a:prstGeom>
        </p:spPr>
      </p:pic>
      <p:pic>
        <p:nvPicPr>
          <p:cNvPr id="45" name="图片 44"/>
          <p:cNvPicPr>
            <a:picLocks noChangeAspect="1"/>
          </p:cNvPicPr>
          <p:nvPr/>
        </p:nvPicPr>
        <p:blipFill rotWithShape="1">
          <a:blip r:embed="rId18"/>
          <a:srcRect l="12895" r="7639"/>
          <a:stretch>
            <a:fillRect/>
          </a:stretch>
        </p:blipFill>
        <p:spPr>
          <a:xfrm>
            <a:off x="9718040" y="2600960"/>
            <a:ext cx="1527175" cy="537210"/>
          </a:xfrm>
          <a:prstGeom prst="rect">
            <a:avLst/>
          </a:prstGeom>
        </p:spPr>
      </p:pic>
      <p:pic>
        <p:nvPicPr>
          <p:cNvPr id="5" name="图片 4"/>
          <p:cNvPicPr>
            <a:picLocks noChangeAspect="1"/>
          </p:cNvPicPr>
          <p:nvPr/>
        </p:nvPicPr>
        <p:blipFill>
          <a:blip r:embed="rId19"/>
          <a:stretch>
            <a:fillRect/>
          </a:stretch>
        </p:blipFill>
        <p:spPr>
          <a:xfrm>
            <a:off x="3397885" y="947420"/>
            <a:ext cx="2238375" cy="631190"/>
          </a:xfrm>
          <a:prstGeom prst="rect">
            <a:avLst/>
          </a:prstGeom>
        </p:spPr>
      </p:pic>
      <p:pic>
        <p:nvPicPr>
          <p:cNvPr id="15" name="图片 14"/>
          <p:cNvPicPr>
            <a:picLocks noChangeAspect="1"/>
          </p:cNvPicPr>
          <p:nvPr/>
        </p:nvPicPr>
        <p:blipFill>
          <a:blip r:embed="rId20"/>
          <a:stretch>
            <a:fillRect/>
          </a:stretch>
        </p:blipFill>
        <p:spPr>
          <a:xfrm>
            <a:off x="9429115" y="1727835"/>
            <a:ext cx="1750695" cy="624205"/>
          </a:xfrm>
          <a:prstGeom prst="rect">
            <a:avLst/>
          </a:prstGeom>
        </p:spPr>
      </p:pic>
      <p:pic>
        <p:nvPicPr>
          <p:cNvPr id="18" name="图片 17"/>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901440" y="1635760"/>
            <a:ext cx="2303145" cy="656590"/>
          </a:xfrm>
          <a:prstGeom prst="rect">
            <a:avLst/>
          </a:prstGeom>
        </p:spPr>
      </p:pic>
      <p:pic>
        <p:nvPicPr>
          <p:cNvPr id="21" name="图片 20"/>
          <p:cNvPicPr>
            <a:picLocks noChangeAspect="1"/>
          </p:cNvPicPr>
          <p:nvPr/>
        </p:nvPicPr>
        <p:blipFill>
          <a:blip r:embed="rId22"/>
          <a:stretch>
            <a:fillRect/>
          </a:stretch>
        </p:blipFill>
        <p:spPr>
          <a:xfrm>
            <a:off x="9455785" y="4460240"/>
            <a:ext cx="1720215" cy="410210"/>
          </a:xfrm>
          <a:prstGeom prst="rect">
            <a:avLst/>
          </a:prstGeom>
        </p:spPr>
      </p:pic>
      <p:pic>
        <p:nvPicPr>
          <p:cNvPr id="38" name="图片 37"/>
          <p:cNvPicPr>
            <a:picLocks noChangeAspect="1"/>
          </p:cNvPicPr>
          <p:nvPr/>
        </p:nvPicPr>
        <p:blipFill>
          <a:blip r:embed="rId23"/>
          <a:stretch>
            <a:fillRect/>
          </a:stretch>
        </p:blipFill>
        <p:spPr>
          <a:xfrm>
            <a:off x="4974590" y="4319270"/>
            <a:ext cx="1753870" cy="596900"/>
          </a:xfrm>
          <a:prstGeom prst="rect">
            <a:avLst/>
          </a:prstGeom>
        </p:spPr>
      </p:pic>
      <p:pic>
        <p:nvPicPr>
          <p:cNvPr id="42" name="图片 41"/>
          <p:cNvPicPr>
            <a:picLocks noChangeAspect="1"/>
          </p:cNvPicPr>
          <p:nvPr/>
        </p:nvPicPr>
        <p:blipFill>
          <a:blip r:embed="rId24"/>
          <a:stretch>
            <a:fillRect/>
          </a:stretch>
        </p:blipFill>
        <p:spPr>
          <a:xfrm>
            <a:off x="7994650" y="3583305"/>
            <a:ext cx="3181350" cy="432435"/>
          </a:xfrm>
          <a:prstGeom prst="rect">
            <a:avLst/>
          </a:prstGeom>
        </p:spPr>
      </p:pic>
      <p:cxnSp>
        <p:nvCxnSpPr>
          <p:cNvPr id="35" name="直接连接符 34"/>
          <p:cNvCxnSpPr/>
          <p:nvPr/>
        </p:nvCxnSpPr>
        <p:spPr>
          <a:xfrm>
            <a:off x="688975" y="2416175"/>
            <a:ext cx="10765155" cy="0"/>
          </a:xfrm>
          <a:prstGeom prst="line">
            <a:avLst/>
          </a:prstGeom>
          <a:ln w="12700">
            <a:prstDash val="dashDot"/>
          </a:ln>
          <a:effectLst/>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584200" y="1069340"/>
            <a:ext cx="2274570" cy="469900"/>
          </a:xfrm>
          <a:prstGeom prst="rect">
            <a:avLst/>
          </a:prstGeom>
          <a:noFill/>
          <a:effectLst/>
        </p:spPr>
        <p:txBody>
          <a:bodyPr wrap="square" lIns="91440" tIns="45720" rIns="91440" bIns="45720">
            <a:spAutoFit/>
          </a:bodyPr>
          <a:lstStyle/>
          <a:p>
            <a:pPr algn="ctr"/>
            <a:r>
              <a:rPr lang="zh-CN" altLang="en-US" sz="2400" b="1" u="sng" cap="none" spc="0" dirty="0">
                <a:ln w="0"/>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电力</a:t>
            </a:r>
            <a:r>
              <a:rPr lang="en-US" altLang="zh-CN" sz="2400" b="1" u="sng" cap="none" spc="0" dirty="0">
                <a:ln w="0"/>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&amp;</a:t>
            </a:r>
            <a:r>
              <a:rPr lang="zh-CN" altLang="en-US" sz="2400" b="1" u="sng" cap="none" spc="0" dirty="0">
                <a:ln w="0"/>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能源</a:t>
            </a:r>
            <a:endParaRPr lang="zh-CN" altLang="en-US" sz="2400" b="1" u="sng" cap="none" spc="0" dirty="0">
              <a:ln w="0"/>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47" name="矩形 46"/>
          <p:cNvSpPr/>
          <p:nvPr/>
        </p:nvSpPr>
        <p:spPr>
          <a:xfrm>
            <a:off x="286385" y="2520950"/>
            <a:ext cx="2274570" cy="469900"/>
          </a:xfrm>
          <a:prstGeom prst="rect">
            <a:avLst/>
          </a:prstGeom>
          <a:noFill/>
          <a:effectLst/>
        </p:spPr>
        <p:txBody>
          <a:bodyPr wrap="square" lIns="91440" tIns="45720" rIns="91440" bIns="45720">
            <a:spAutoFit/>
          </a:bodyPr>
          <a:lstStyle/>
          <a:p>
            <a:pPr algn="ctr"/>
            <a:r>
              <a:rPr lang="zh-CN" altLang="en-US" sz="2400" b="1" u="sng" cap="none" spc="0" dirty="0">
                <a:ln w="0"/>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运营商</a:t>
            </a:r>
            <a:endParaRPr lang="zh-CN" altLang="en-US" sz="2400" b="1" u="sng" cap="none" spc="0" dirty="0">
              <a:ln w="0"/>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cxnSp>
        <p:nvCxnSpPr>
          <p:cNvPr id="48" name="直接连接符 47"/>
          <p:cNvCxnSpPr/>
          <p:nvPr/>
        </p:nvCxnSpPr>
        <p:spPr>
          <a:xfrm>
            <a:off x="712470" y="3448050"/>
            <a:ext cx="10765155" cy="0"/>
          </a:xfrm>
          <a:prstGeom prst="line">
            <a:avLst/>
          </a:prstGeom>
          <a:ln w="12700">
            <a:prstDash val="dashDot"/>
          </a:ln>
          <a:effectLst/>
        </p:spPr>
        <p:style>
          <a:lnRef idx="1">
            <a:schemeClr val="accent1"/>
          </a:lnRef>
          <a:fillRef idx="0">
            <a:schemeClr val="accent1"/>
          </a:fillRef>
          <a:effectRef idx="0">
            <a:schemeClr val="accent1"/>
          </a:effectRef>
          <a:fontRef idx="minor">
            <a:schemeClr val="tx1"/>
          </a:fontRef>
        </p:style>
      </p:cxnSp>
      <p:sp>
        <p:nvSpPr>
          <p:cNvPr id="49" name="矩形 48"/>
          <p:cNvSpPr/>
          <p:nvPr/>
        </p:nvSpPr>
        <p:spPr>
          <a:xfrm>
            <a:off x="272415" y="3598545"/>
            <a:ext cx="2274570" cy="469900"/>
          </a:xfrm>
          <a:prstGeom prst="rect">
            <a:avLst/>
          </a:prstGeom>
          <a:noFill/>
          <a:effectLst/>
        </p:spPr>
        <p:txBody>
          <a:bodyPr wrap="square" lIns="91440" tIns="45720" rIns="91440" bIns="45720">
            <a:spAutoFit/>
          </a:bodyPr>
          <a:lstStyle/>
          <a:p>
            <a:pPr algn="ctr"/>
            <a:r>
              <a:rPr lang="zh-CN" altLang="en-US" sz="2400" b="1" u="sng" cap="none" spc="0" dirty="0">
                <a:ln w="0"/>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大型政企</a:t>
            </a:r>
            <a:endParaRPr lang="zh-CN" altLang="en-US" sz="2400" b="1" u="sng" cap="none" spc="0" dirty="0">
              <a:ln w="0"/>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a:blip r:embed="rId25"/>
          <a:stretch>
            <a:fillRect/>
          </a:stretch>
        </p:blipFill>
        <p:spPr>
          <a:xfrm>
            <a:off x="688975" y="5923280"/>
            <a:ext cx="2178050" cy="567055"/>
          </a:xfrm>
          <a:prstGeom prst="rect">
            <a:avLst/>
          </a:prstGeom>
        </p:spPr>
      </p:pic>
      <p:sp>
        <p:nvSpPr>
          <p:cNvPr id="50" name="矩形 49"/>
          <p:cNvSpPr/>
          <p:nvPr/>
        </p:nvSpPr>
        <p:spPr>
          <a:xfrm>
            <a:off x="584200" y="901700"/>
            <a:ext cx="11010900" cy="589724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10" name="图片 9"/>
          <p:cNvPicPr>
            <a:picLocks noChangeAspect="1"/>
          </p:cNvPicPr>
          <p:nvPr/>
        </p:nvPicPr>
        <p:blipFill>
          <a:blip r:embed="rId26"/>
          <a:stretch>
            <a:fillRect/>
          </a:stretch>
        </p:blipFill>
        <p:spPr>
          <a:xfrm>
            <a:off x="5266031" y="2642625"/>
            <a:ext cx="1850390" cy="575960"/>
          </a:xfrm>
          <a:prstGeom prst="rect">
            <a:avLst/>
          </a:prstGeom>
        </p:spPr>
      </p:pic>
      <p:grpSp>
        <p:nvGrpSpPr>
          <p:cNvPr id="52" name="组合 51"/>
          <p:cNvGrpSpPr/>
          <p:nvPr/>
        </p:nvGrpSpPr>
        <p:grpSpPr>
          <a:xfrm>
            <a:off x="7259320" y="2625725"/>
            <a:ext cx="2242820" cy="487045"/>
            <a:chOff x="12792" y="7629"/>
            <a:chExt cx="3916" cy="705"/>
          </a:xfrm>
        </p:grpSpPr>
        <p:pic>
          <p:nvPicPr>
            <p:cNvPr id="53" name="图片 52"/>
            <p:cNvPicPr>
              <a:picLocks noChangeAspect="1"/>
            </p:cNvPicPr>
            <p:nvPr/>
          </p:nvPicPr>
          <p:blipFill>
            <a:blip r:embed="rId27"/>
            <a:stretch>
              <a:fillRect/>
            </a:stretch>
          </p:blipFill>
          <p:spPr>
            <a:xfrm>
              <a:off x="12792" y="7805"/>
              <a:ext cx="1530" cy="420"/>
            </a:xfrm>
            <a:prstGeom prst="rect">
              <a:avLst/>
            </a:prstGeom>
          </p:spPr>
        </p:pic>
        <p:pic>
          <p:nvPicPr>
            <p:cNvPr id="54" name="图片 53"/>
            <p:cNvPicPr>
              <a:picLocks noChangeAspect="1"/>
            </p:cNvPicPr>
            <p:nvPr/>
          </p:nvPicPr>
          <p:blipFill>
            <a:blip r:embed="rId28"/>
            <a:stretch>
              <a:fillRect/>
            </a:stretch>
          </p:blipFill>
          <p:spPr>
            <a:xfrm>
              <a:off x="14338" y="7629"/>
              <a:ext cx="2370" cy="705"/>
            </a:xfrm>
            <a:prstGeom prst="rect">
              <a:avLst/>
            </a:prstGeom>
          </p:spPr>
        </p:pic>
      </p:grpSp>
      <p:grpSp>
        <p:nvGrpSpPr>
          <p:cNvPr id="12" name="组合 11"/>
          <p:cNvGrpSpPr/>
          <p:nvPr/>
        </p:nvGrpSpPr>
        <p:grpSpPr>
          <a:xfrm>
            <a:off x="2395220" y="2644140"/>
            <a:ext cx="2678430" cy="581660"/>
            <a:chOff x="4012" y="3612"/>
            <a:chExt cx="4218" cy="916"/>
          </a:xfrm>
        </p:grpSpPr>
        <p:pic>
          <p:nvPicPr>
            <p:cNvPr id="41" name="图片 40"/>
            <p:cNvPicPr>
              <a:picLocks noChangeAspect="1"/>
            </p:cNvPicPr>
            <p:nvPr/>
          </p:nvPicPr>
          <p:blipFill rotWithShape="1">
            <a:blip r:embed="rId29"/>
            <a:srcRect r="18987" b="3236"/>
            <a:stretch>
              <a:fillRect/>
            </a:stretch>
          </p:blipFill>
          <p:spPr>
            <a:xfrm>
              <a:off x="4012" y="3612"/>
              <a:ext cx="4218" cy="916"/>
            </a:xfrm>
            <a:prstGeom prst="rect">
              <a:avLst/>
            </a:prstGeom>
          </p:spPr>
        </p:pic>
        <p:sp>
          <p:nvSpPr>
            <p:cNvPr id="11" name="圆角矩形 10"/>
            <p:cNvSpPr/>
            <p:nvPr/>
          </p:nvSpPr>
          <p:spPr>
            <a:xfrm>
              <a:off x="6900" y="3632"/>
              <a:ext cx="1243" cy="82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b="1">
                  <a:solidFill>
                    <a:srgbClr val="0070C0"/>
                  </a:solidFill>
                </a:rPr>
                <a:t>辽宁</a:t>
              </a:r>
              <a:endParaRPr lang="zh-CN" altLang="en-US" sz="2000" b="1">
                <a:solidFill>
                  <a:srgbClr val="0070C0"/>
                </a:solidFill>
              </a:endParaRPr>
            </a:p>
          </p:txBody>
        </p:sp>
      </p:grpSp>
      <p:pic>
        <p:nvPicPr>
          <p:cNvPr id="69" name="图片 68"/>
          <p:cNvPicPr>
            <a:picLocks noChangeAspect="1"/>
          </p:cNvPicPr>
          <p:nvPr/>
        </p:nvPicPr>
        <p:blipFill>
          <a:blip r:embed="rId30"/>
          <a:stretch>
            <a:fillRect/>
          </a:stretch>
        </p:blipFill>
        <p:spPr>
          <a:xfrm>
            <a:off x="8930752" y="6002914"/>
            <a:ext cx="985633" cy="396430"/>
          </a:xfrm>
          <a:prstGeom prst="rect">
            <a:avLst/>
          </a:prstGeom>
        </p:spPr>
      </p:pic>
      <p:pic>
        <p:nvPicPr>
          <p:cNvPr id="13" name="图片 12"/>
          <p:cNvPicPr>
            <a:picLocks noChangeAspect="1"/>
          </p:cNvPicPr>
          <p:nvPr/>
        </p:nvPicPr>
        <p:blipFill>
          <a:blip r:embed="rId31"/>
          <a:stretch>
            <a:fillRect/>
          </a:stretch>
        </p:blipFill>
        <p:spPr>
          <a:xfrm>
            <a:off x="1268095" y="1682115"/>
            <a:ext cx="1814195" cy="545465"/>
          </a:xfrm>
          <a:prstGeom prst="rect">
            <a:avLst/>
          </a:prstGeom>
        </p:spPr>
      </p:pic>
      <p:pic>
        <p:nvPicPr>
          <p:cNvPr id="17" name="图片 16"/>
          <p:cNvPicPr>
            <a:picLocks noChangeAspect="1"/>
          </p:cNvPicPr>
          <p:nvPr/>
        </p:nvPicPr>
        <p:blipFill>
          <a:blip r:embed="rId32"/>
          <a:stretch>
            <a:fillRect/>
          </a:stretch>
        </p:blipFill>
        <p:spPr>
          <a:xfrm>
            <a:off x="6595745" y="970915"/>
            <a:ext cx="1893570" cy="714375"/>
          </a:xfrm>
          <a:prstGeom prst="rect">
            <a:avLst/>
          </a:prstGeom>
        </p:spPr>
      </p:pic>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733425" y="258445"/>
            <a:ext cx="10515600" cy="814070"/>
          </a:xfrm>
        </p:spPr>
        <p:txBody>
          <a:bodyPr/>
          <a:lstStyle/>
          <a:p>
            <a:pPr algn="l"/>
            <a:r>
              <a:rPr lang="zh-CN" altLang="en-US" sz="2800" spc="300" dirty="0">
                <a:solidFill>
                  <a:srgbClr val="007AF0"/>
                </a:solidFill>
                <a:latin typeface="微软雅黑" panose="020B0503020204020204" pitchFamily="34" charset="-122"/>
                <a:ea typeface="微软雅黑" panose="020B0503020204020204" pitchFamily="34" charset="-122"/>
              </a:rPr>
              <a:t>典型应用企业</a:t>
            </a:r>
            <a:endParaRPr lang="zh-CN" altLang="en-US" sz="2800" spc="300" dirty="0">
              <a:solidFill>
                <a:srgbClr val="007AF0"/>
              </a:solidFill>
              <a:latin typeface="微软雅黑" panose="020B0503020204020204" pitchFamily="34" charset="-122"/>
              <a:ea typeface="微软雅黑" panose="020B0503020204020204" pitchFamily="34" charset="-122"/>
            </a:endParaRPr>
          </a:p>
        </p:txBody>
      </p:sp>
      <p:grpSp>
        <p:nvGrpSpPr>
          <p:cNvPr id="45" name="组合 44"/>
          <p:cNvGrpSpPr/>
          <p:nvPr/>
        </p:nvGrpSpPr>
        <p:grpSpPr>
          <a:xfrm>
            <a:off x="669967" y="1377520"/>
            <a:ext cx="11297132" cy="4901433"/>
            <a:chOff x="669967" y="1377520"/>
            <a:chExt cx="11297132" cy="4901433"/>
          </a:xfrm>
        </p:grpSpPr>
        <p:pic>
          <p:nvPicPr>
            <p:cNvPr id="3" name="图片 2"/>
            <p:cNvPicPr>
              <a:picLocks noChangeAspect="1"/>
            </p:cNvPicPr>
            <p:nvPr/>
          </p:nvPicPr>
          <p:blipFill>
            <a:blip r:embed="rId1"/>
            <a:stretch>
              <a:fillRect/>
            </a:stretch>
          </p:blipFill>
          <p:spPr>
            <a:xfrm>
              <a:off x="6321474" y="2618198"/>
              <a:ext cx="1809149" cy="450728"/>
            </a:xfrm>
            <a:prstGeom prst="rect">
              <a:avLst/>
            </a:prstGeom>
          </p:spPr>
        </p:pic>
        <p:pic>
          <p:nvPicPr>
            <p:cNvPr id="4" name="图片 3"/>
            <p:cNvPicPr>
              <a:picLocks noChangeAspect="1"/>
            </p:cNvPicPr>
            <p:nvPr/>
          </p:nvPicPr>
          <p:blipFill>
            <a:blip r:embed="rId2"/>
            <a:stretch>
              <a:fillRect/>
            </a:stretch>
          </p:blipFill>
          <p:spPr>
            <a:xfrm>
              <a:off x="5083363" y="2625315"/>
              <a:ext cx="941689" cy="445173"/>
            </a:xfrm>
            <a:prstGeom prst="rect">
              <a:avLst/>
            </a:prstGeom>
          </p:spPr>
        </p:pic>
        <p:pic>
          <p:nvPicPr>
            <p:cNvPr id="5" name="图片 4"/>
            <p:cNvPicPr>
              <a:picLocks noChangeAspect="1"/>
            </p:cNvPicPr>
            <p:nvPr/>
          </p:nvPicPr>
          <p:blipFill>
            <a:blip r:embed="rId3"/>
            <a:stretch>
              <a:fillRect/>
            </a:stretch>
          </p:blipFill>
          <p:spPr>
            <a:xfrm>
              <a:off x="6321475" y="3324113"/>
              <a:ext cx="1852234" cy="486636"/>
            </a:xfrm>
            <a:prstGeom prst="rect">
              <a:avLst/>
            </a:prstGeom>
          </p:spPr>
        </p:pic>
        <p:pic>
          <p:nvPicPr>
            <p:cNvPr id="6" name="图片 5"/>
            <p:cNvPicPr>
              <a:picLocks noChangeAspect="1"/>
            </p:cNvPicPr>
            <p:nvPr/>
          </p:nvPicPr>
          <p:blipFill>
            <a:blip r:embed="rId4"/>
            <a:stretch>
              <a:fillRect/>
            </a:stretch>
          </p:blipFill>
          <p:spPr>
            <a:xfrm>
              <a:off x="6468733" y="1722353"/>
              <a:ext cx="1704975" cy="561975"/>
            </a:xfrm>
            <a:prstGeom prst="rect">
              <a:avLst/>
            </a:prstGeom>
          </p:spPr>
        </p:pic>
        <p:pic>
          <p:nvPicPr>
            <p:cNvPr id="7" name="图片 6"/>
            <p:cNvPicPr>
              <a:picLocks noChangeAspect="1"/>
            </p:cNvPicPr>
            <p:nvPr/>
          </p:nvPicPr>
          <p:blipFill>
            <a:blip r:embed="rId5"/>
            <a:stretch>
              <a:fillRect/>
            </a:stretch>
          </p:blipFill>
          <p:spPr>
            <a:xfrm>
              <a:off x="8398531" y="1723708"/>
              <a:ext cx="1255522" cy="434729"/>
            </a:xfrm>
            <a:prstGeom prst="rect">
              <a:avLst/>
            </a:prstGeom>
          </p:spPr>
        </p:pic>
        <p:pic>
          <p:nvPicPr>
            <p:cNvPr id="8" name="图片 7"/>
            <p:cNvPicPr>
              <a:picLocks noChangeAspect="1"/>
            </p:cNvPicPr>
            <p:nvPr/>
          </p:nvPicPr>
          <p:blipFill>
            <a:blip r:embed="rId6"/>
            <a:stretch>
              <a:fillRect/>
            </a:stretch>
          </p:blipFill>
          <p:spPr>
            <a:xfrm>
              <a:off x="4545986" y="1709936"/>
              <a:ext cx="1783602" cy="569002"/>
            </a:xfrm>
            <a:prstGeom prst="rect">
              <a:avLst/>
            </a:prstGeom>
          </p:spPr>
        </p:pic>
        <p:pic>
          <p:nvPicPr>
            <p:cNvPr id="9" name="图片 8"/>
            <p:cNvPicPr>
              <a:picLocks noChangeAspect="1"/>
            </p:cNvPicPr>
            <p:nvPr/>
          </p:nvPicPr>
          <p:blipFill>
            <a:blip r:embed="rId7"/>
            <a:stretch>
              <a:fillRect/>
            </a:stretch>
          </p:blipFill>
          <p:spPr>
            <a:xfrm>
              <a:off x="804738" y="3197537"/>
              <a:ext cx="1789366" cy="587845"/>
            </a:xfrm>
            <a:prstGeom prst="rect">
              <a:avLst/>
            </a:prstGeom>
          </p:spPr>
        </p:pic>
        <p:pic>
          <p:nvPicPr>
            <p:cNvPr id="11" name="图片 10"/>
            <p:cNvPicPr>
              <a:picLocks noChangeAspect="1"/>
            </p:cNvPicPr>
            <p:nvPr/>
          </p:nvPicPr>
          <p:blipFill>
            <a:blip r:embed="rId8"/>
            <a:stretch>
              <a:fillRect/>
            </a:stretch>
          </p:blipFill>
          <p:spPr>
            <a:xfrm>
              <a:off x="8538994" y="3362879"/>
              <a:ext cx="1538343" cy="422503"/>
            </a:xfrm>
            <a:prstGeom prst="rect">
              <a:avLst/>
            </a:prstGeom>
          </p:spPr>
        </p:pic>
        <p:pic>
          <p:nvPicPr>
            <p:cNvPr id="12" name="图片 11"/>
            <p:cNvPicPr>
              <a:picLocks noChangeAspect="1"/>
            </p:cNvPicPr>
            <p:nvPr/>
          </p:nvPicPr>
          <p:blipFill>
            <a:blip r:embed="rId9"/>
            <a:stretch>
              <a:fillRect/>
            </a:stretch>
          </p:blipFill>
          <p:spPr>
            <a:xfrm>
              <a:off x="10157827" y="3806378"/>
              <a:ext cx="1272933" cy="763843"/>
            </a:xfrm>
            <a:prstGeom prst="rect">
              <a:avLst/>
            </a:prstGeom>
          </p:spPr>
        </p:pic>
        <p:pic>
          <p:nvPicPr>
            <p:cNvPr id="13" name="图片 12"/>
            <p:cNvPicPr>
              <a:picLocks noChangeAspect="1"/>
            </p:cNvPicPr>
            <p:nvPr/>
          </p:nvPicPr>
          <p:blipFill>
            <a:blip r:embed="rId10"/>
            <a:stretch>
              <a:fillRect/>
            </a:stretch>
          </p:blipFill>
          <p:spPr>
            <a:xfrm>
              <a:off x="2860849" y="3297627"/>
              <a:ext cx="1557386" cy="513122"/>
            </a:xfrm>
            <a:prstGeom prst="rect">
              <a:avLst/>
            </a:prstGeom>
          </p:spPr>
        </p:pic>
        <p:pic>
          <p:nvPicPr>
            <p:cNvPr id="14" name="图片 13"/>
            <p:cNvPicPr>
              <a:picLocks noChangeAspect="1"/>
            </p:cNvPicPr>
            <p:nvPr/>
          </p:nvPicPr>
          <p:blipFill>
            <a:blip r:embed="rId11"/>
            <a:stretch>
              <a:fillRect/>
            </a:stretch>
          </p:blipFill>
          <p:spPr>
            <a:xfrm>
              <a:off x="6329588" y="4031449"/>
              <a:ext cx="1844122" cy="538772"/>
            </a:xfrm>
            <a:prstGeom prst="rect">
              <a:avLst/>
            </a:prstGeom>
          </p:spPr>
        </p:pic>
        <p:pic>
          <p:nvPicPr>
            <p:cNvPr id="15" name="图片 14"/>
            <p:cNvPicPr>
              <a:picLocks noChangeAspect="1"/>
            </p:cNvPicPr>
            <p:nvPr/>
          </p:nvPicPr>
          <p:blipFill>
            <a:blip r:embed="rId12"/>
            <a:stretch>
              <a:fillRect/>
            </a:stretch>
          </p:blipFill>
          <p:spPr>
            <a:xfrm>
              <a:off x="4545986" y="3236720"/>
              <a:ext cx="1533525" cy="628650"/>
            </a:xfrm>
            <a:prstGeom prst="rect">
              <a:avLst/>
            </a:prstGeom>
          </p:spPr>
        </p:pic>
        <p:pic>
          <p:nvPicPr>
            <p:cNvPr id="16" name="图片 15"/>
            <p:cNvPicPr>
              <a:picLocks noChangeAspect="1"/>
            </p:cNvPicPr>
            <p:nvPr/>
          </p:nvPicPr>
          <p:blipFill>
            <a:blip r:embed="rId13"/>
            <a:stretch>
              <a:fillRect/>
            </a:stretch>
          </p:blipFill>
          <p:spPr>
            <a:xfrm>
              <a:off x="804508" y="2512371"/>
              <a:ext cx="2266950" cy="609600"/>
            </a:xfrm>
            <a:prstGeom prst="rect">
              <a:avLst/>
            </a:prstGeom>
          </p:spPr>
        </p:pic>
        <p:pic>
          <p:nvPicPr>
            <p:cNvPr id="17" name="图片 16"/>
            <p:cNvPicPr>
              <a:picLocks noChangeAspect="1"/>
            </p:cNvPicPr>
            <p:nvPr/>
          </p:nvPicPr>
          <p:blipFill>
            <a:blip r:embed="rId14"/>
            <a:stretch>
              <a:fillRect/>
            </a:stretch>
          </p:blipFill>
          <p:spPr>
            <a:xfrm>
              <a:off x="9624557" y="2539537"/>
              <a:ext cx="1733550" cy="590550"/>
            </a:xfrm>
            <a:prstGeom prst="rect">
              <a:avLst/>
            </a:prstGeom>
          </p:spPr>
        </p:pic>
        <p:pic>
          <p:nvPicPr>
            <p:cNvPr id="18" name="图片 17"/>
            <p:cNvPicPr>
              <a:picLocks noChangeAspect="1"/>
            </p:cNvPicPr>
            <p:nvPr/>
          </p:nvPicPr>
          <p:blipFill>
            <a:blip r:embed="rId15"/>
            <a:stretch>
              <a:fillRect/>
            </a:stretch>
          </p:blipFill>
          <p:spPr>
            <a:xfrm>
              <a:off x="3135548" y="2567381"/>
              <a:ext cx="1645959" cy="516972"/>
            </a:xfrm>
            <a:prstGeom prst="rect">
              <a:avLst/>
            </a:prstGeom>
          </p:spPr>
        </p:pic>
        <p:pic>
          <p:nvPicPr>
            <p:cNvPr id="19" name="图片 18"/>
            <p:cNvPicPr>
              <a:picLocks noChangeAspect="1"/>
            </p:cNvPicPr>
            <p:nvPr/>
          </p:nvPicPr>
          <p:blipFill>
            <a:blip r:embed="rId16"/>
            <a:stretch>
              <a:fillRect/>
            </a:stretch>
          </p:blipFill>
          <p:spPr>
            <a:xfrm>
              <a:off x="9979736" y="1645481"/>
              <a:ext cx="1269119" cy="548199"/>
            </a:xfrm>
            <a:prstGeom prst="rect">
              <a:avLst/>
            </a:prstGeom>
          </p:spPr>
        </p:pic>
        <p:pic>
          <p:nvPicPr>
            <p:cNvPr id="20" name="图片 19"/>
            <p:cNvPicPr>
              <a:picLocks noChangeAspect="1"/>
            </p:cNvPicPr>
            <p:nvPr/>
          </p:nvPicPr>
          <p:blipFill>
            <a:blip r:embed="rId17"/>
            <a:stretch>
              <a:fillRect/>
            </a:stretch>
          </p:blipFill>
          <p:spPr>
            <a:xfrm>
              <a:off x="8357890" y="2588599"/>
              <a:ext cx="1266667" cy="457143"/>
            </a:xfrm>
            <a:prstGeom prst="rect">
              <a:avLst/>
            </a:prstGeom>
          </p:spPr>
        </p:pic>
        <p:pic>
          <p:nvPicPr>
            <p:cNvPr id="21" name="图片 20"/>
            <p:cNvPicPr>
              <a:picLocks noChangeAspect="1"/>
            </p:cNvPicPr>
            <p:nvPr/>
          </p:nvPicPr>
          <p:blipFill>
            <a:blip r:embed="rId18"/>
            <a:stretch>
              <a:fillRect/>
            </a:stretch>
          </p:blipFill>
          <p:spPr>
            <a:xfrm>
              <a:off x="10215072" y="3161749"/>
              <a:ext cx="1158445" cy="623633"/>
            </a:xfrm>
            <a:prstGeom prst="rect">
              <a:avLst/>
            </a:prstGeom>
          </p:spPr>
        </p:pic>
        <p:pic>
          <p:nvPicPr>
            <p:cNvPr id="22" name="图片 21"/>
            <p:cNvPicPr>
              <a:picLocks noChangeAspect="1"/>
            </p:cNvPicPr>
            <p:nvPr/>
          </p:nvPicPr>
          <p:blipFill>
            <a:blip r:embed="rId19"/>
            <a:stretch>
              <a:fillRect/>
            </a:stretch>
          </p:blipFill>
          <p:spPr>
            <a:xfrm>
              <a:off x="8401878" y="3942377"/>
              <a:ext cx="1476190" cy="638095"/>
            </a:xfrm>
            <a:prstGeom prst="rect">
              <a:avLst/>
            </a:prstGeom>
          </p:spPr>
        </p:pic>
        <p:pic>
          <p:nvPicPr>
            <p:cNvPr id="23" name="图片 22"/>
            <p:cNvPicPr>
              <a:picLocks noChangeAspect="1"/>
            </p:cNvPicPr>
            <p:nvPr/>
          </p:nvPicPr>
          <p:blipFill>
            <a:blip r:embed="rId20"/>
            <a:stretch>
              <a:fillRect/>
            </a:stretch>
          </p:blipFill>
          <p:spPr>
            <a:xfrm>
              <a:off x="804508" y="1681456"/>
              <a:ext cx="2028825" cy="600075"/>
            </a:xfrm>
            <a:prstGeom prst="rect">
              <a:avLst/>
            </a:prstGeom>
          </p:spPr>
        </p:pic>
        <p:pic>
          <p:nvPicPr>
            <p:cNvPr id="24" name="图片 23"/>
            <p:cNvPicPr>
              <a:picLocks noChangeAspect="1"/>
            </p:cNvPicPr>
            <p:nvPr/>
          </p:nvPicPr>
          <p:blipFill>
            <a:blip r:embed="rId21"/>
            <a:stretch>
              <a:fillRect/>
            </a:stretch>
          </p:blipFill>
          <p:spPr>
            <a:xfrm>
              <a:off x="2912976" y="1557631"/>
              <a:ext cx="1362075" cy="723900"/>
            </a:xfrm>
            <a:prstGeom prst="rect">
              <a:avLst/>
            </a:prstGeom>
          </p:spPr>
        </p:pic>
        <p:grpSp>
          <p:nvGrpSpPr>
            <p:cNvPr id="27" name="组合 26"/>
            <p:cNvGrpSpPr/>
            <p:nvPr/>
          </p:nvGrpSpPr>
          <p:grpSpPr>
            <a:xfrm>
              <a:off x="887805" y="3963465"/>
              <a:ext cx="2041363" cy="704851"/>
              <a:chOff x="819486" y="3908998"/>
              <a:chExt cx="2041363" cy="704851"/>
            </a:xfrm>
          </p:grpSpPr>
          <p:pic>
            <p:nvPicPr>
              <p:cNvPr id="25" name="图片 24"/>
              <p:cNvPicPr>
                <a:picLocks noChangeAspect="1"/>
              </p:cNvPicPr>
              <p:nvPr/>
            </p:nvPicPr>
            <p:blipFill>
              <a:blip r:embed="rId22"/>
              <a:stretch>
                <a:fillRect/>
              </a:stretch>
            </p:blipFill>
            <p:spPr>
              <a:xfrm>
                <a:off x="819486" y="3908998"/>
                <a:ext cx="758554" cy="704851"/>
              </a:xfrm>
              <a:prstGeom prst="rect">
                <a:avLst/>
              </a:prstGeom>
            </p:spPr>
          </p:pic>
          <p:sp>
            <p:nvSpPr>
              <p:cNvPr id="26" name="矩形 25"/>
              <p:cNvSpPr/>
              <p:nvPr/>
            </p:nvSpPr>
            <p:spPr>
              <a:xfrm>
                <a:off x="1108822" y="4261423"/>
                <a:ext cx="1752027" cy="338554"/>
              </a:xfrm>
              <a:prstGeom prst="rect">
                <a:avLst/>
              </a:prstGeom>
              <a:noFill/>
            </p:spPr>
            <p:txBody>
              <a:bodyPr wrap="square" lIns="91440" tIns="45720" rIns="91440" bIns="45720">
                <a:spAutoFit/>
              </a:bodyPr>
              <a:lstStyle/>
              <a:p>
                <a:pPr algn="ctr"/>
                <a:r>
                  <a:rPr lang="zh-CN" altLang="en-US" sz="1600"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繁星优选</a:t>
                </a:r>
                <a:endParaRPr lang="zh-CN" altLang="en-US" sz="1600"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grpSp>
        <p:pic>
          <p:nvPicPr>
            <p:cNvPr id="28" name="图片 27"/>
            <p:cNvPicPr>
              <a:picLocks noChangeAspect="1"/>
            </p:cNvPicPr>
            <p:nvPr/>
          </p:nvPicPr>
          <p:blipFill>
            <a:blip r:embed="rId23"/>
            <a:stretch>
              <a:fillRect/>
            </a:stretch>
          </p:blipFill>
          <p:spPr>
            <a:xfrm>
              <a:off x="2860849" y="4070101"/>
              <a:ext cx="1557386" cy="491577"/>
            </a:xfrm>
            <a:prstGeom prst="rect">
              <a:avLst/>
            </a:prstGeom>
          </p:spPr>
        </p:pic>
        <p:pic>
          <p:nvPicPr>
            <p:cNvPr id="29" name="图片 28"/>
            <p:cNvPicPr>
              <a:picLocks noChangeAspect="1"/>
            </p:cNvPicPr>
            <p:nvPr/>
          </p:nvPicPr>
          <p:blipFill>
            <a:blip r:embed="rId24"/>
            <a:stretch>
              <a:fillRect/>
            </a:stretch>
          </p:blipFill>
          <p:spPr>
            <a:xfrm>
              <a:off x="4788134" y="3972826"/>
              <a:ext cx="1236918" cy="619301"/>
            </a:xfrm>
            <a:prstGeom prst="rect">
              <a:avLst/>
            </a:prstGeom>
          </p:spPr>
        </p:pic>
        <p:pic>
          <p:nvPicPr>
            <p:cNvPr id="30" name="图片 29"/>
            <p:cNvPicPr>
              <a:picLocks noChangeAspect="1"/>
            </p:cNvPicPr>
            <p:nvPr/>
          </p:nvPicPr>
          <p:blipFill>
            <a:blip r:embed="rId25"/>
            <a:stretch>
              <a:fillRect/>
            </a:stretch>
          </p:blipFill>
          <p:spPr>
            <a:xfrm>
              <a:off x="879787" y="4900233"/>
              <a:ext cx="1699570" cy="504825"/>
            </a:xfrm>
            <a:prstGeom prst="rect">
              <a:avLst/>
            </a:prstGeom>
          </p:spPr>
        </p:pic>
        <p:pic>
          <p:nvPicPr>
            <p:cNvPr id="31" name="图片 30"/>
            <p:cNvPicPr>
              <a:picLocks noChangeAspect="1"/>
            </p:cNvPicPr>
            <p:nvPr/>
          </p:nvPicPr>
          <p:blipFill>
            <a:blip r:embed="rId26"/>
            <a:stretch>
              <a:fillRect/>
            </a:stretch>
          </p:blipFill>
          <p:spPr>
            <a:xfrm>
              <a:off x="2720433" y="4807467"/>
              <a:ext cx="1697802" cy="581127"/>
            </a:xfrm>
            <a:prstGeom prst="rect">
              <a:avLst/>
            </a:prstGeom>
          </p:spPr>
        </p:pic>
        <p:pic>
          <p:nvPicPr>
            <p:cNvPr id="32" name="图片 31"/>
            <p:cNvPicPr>
              <a:picLocks noChangeAspect="1"/>
            </p:cNvPicPr>
            <p:nvPr/>
          </p:nvPicPr>
          <p:blipFill>
            <a:blip r:embed="rId27"/>
            <a:stretch>
              <a:fillRect/>
            </a:stretch>
          </p:blipFill>
          <p:spPr>
            <a:xfrm>
              <a:off x="4690900" y="4850534"/>
              <a:ext cx="1388611" cy="538060"/>
            </a:xfrm>
            <a:prstGeom prst="rect">
              <a:avLst/>
            </a:prstGeom>
          </p:spPr>
        </p:pic>
        <p:pic>
          <p:nvPicPr>
            <p:cNvPr id="33" name="图片 32"/>
            <p:cNvPicPr>
              <a:picLocks noChangeAspect="1"/>
            </p:cNvPicPr>
            <p:nvPr/>
          </p:nvPicPr>
          <p:blipFill>
            <a:blip r:embed="rId28"/>
            <a:stretch>
              <a:fillRect/>
            </a:stretch>
          </p:blipFill>
          <p:spPr>
            <a:xfrm>
              <a:off x="6222992" y="4790921"/>
              <a:ext cx="2049199" cy="589011"/>
            </a:xfrm>
            <a:prstGeom prst="rect">
              <a:avLst/>
            </a:prstGeom>
          </p:spPr>
        </p:pic>
        <p:pic>
          <p:nvPicPr>
            <p:cNvPr id="34" name="图片 33"/>
            <p:cNvPicPr>
              <a:picLocks noChangeAspect="1"/>
            </p:cNvPicPr>
            <p:nvPr/>
          </p:nvPicPr>
          <p:blipFill>
            <a:blip r:embed="rId29"/>
            <a:stretch>
              <a:fillRect/>
            </a:stretch>
          </p:blipFill>
          <p:spPr>
            <a:xfrm>
              <a:off x="8415673" y="4668316"/>
              <a:ext cx="1564064" cy="628769"/>
            </a:xfrm>
            <a:prstGeom prst="rect">
              <a:avLst/>
            </a:prstGeom>
          </p:spPr>
        </p:pic>
        <p:pic>
          <p:nvPicPr>
            <p:cNvPr id="35" name="图片 34"/>
            <p:cNvPicPr>
              <a:picLocks noChangeAspect="1"/>
            </p:cNvPicPr>
            <p:nvPr/>
          </p:nvPicPr>
          <p:blipFill>
            <a:blip r:embed="rId30"/>
            <a:stretch>
              <a:fillRect/>
            </a:stretch>
          </p:blipFill>
          <p:spPr>
            <a:xfrm>
              <a:off x="10148551" y="4700232"/>
              <a:ext cx="1224966" cy="596853"/>
            </a:xfrm>
            <a:prstGeom prst="rect">
              <a:avLst/>
            </a:prstGeom>
          </p:spPr>
        </p:pic>
        <p:pic>
          <p:nvPicPr>
            <p:cNvPr id="36" name="图片 35"/>
            <p:cNvPicPr>
              <a:picLocks noChangeAspect="1"/>
            </p:cNvPicPr>
            <p:nvPr/>
          </p:nvPicPr>
          <p:blipFill>
            <a:blip r:embed="rId31"/>
            <a:stretch>
              <a:fillRect/>
            </a:stretch>
          </p:blipFill>
          <p:spPr>
            <a:xfrm>
              <a:off x="873057" y="5489690"/>
              <a:ext cx="1691551" cy="704632"/>
            </a:xfrm>
            <a:prstGeom prst="rect">
              <a:avLst/>
            </a:prstGeom>
          </p:spPr>
        </p:pic>
        <p:pic>
          <p:nvPicPr>
            <p:cNvPr id="37" name="图片 36"/>
            <p:cNvPicPr>
              <a:picLocks noChangeAspect="1"/>
            </p:cNvPicPr>
            <p:nvPr/>
          </p:nvPicPr>
          <p:blipFill>
            <a:blip r:embed="rId32"/>
            <a:stretch>
              <a:fillRect/>
            </a:stretch>
          </p:blipFill>
          <p:spPr>
            <a:xfrm>
              <a:off x="4418235" y="5541617"/>
              <a:ext cx="1554618" cy="485775"/>
            </a:xfrm>
            <a:prstGeom prst="rect">
              <a:avLst/>
            </a:prstGeom>
          </p:spPr>
        </p:pic>
        <p:pic>
          <p:nvPicPr>
            <p:cNvPr id="38" name="图片 37"/>
            <p:cNvPicPr>
              <a:picLocks noChangeAspect="1"/>
            </p:cNvPicPr>
            <p:nvPr/>
          </p:nvPicPr>
          <p:blipFill>
            <a:blip r:embed="rId33"/>
            <a:stretch>
              <a:fillRect/>
            </a:stretch>
          </p:blipFill>
          <p:spPr>
            <a:xfrm>
              <a:off x="2755526" y="5442524"/>
              <a:ext cx="1479066" cy="611139"/>
            </a:xfrm>
            <a:prstGeom prst="rect">
              <a:avLst/>
            </a:prstGeom>
          </p:spPr>
        </p:pic>
        <p:pic>
          <p:nvPicPr>
            <p:cNvPr id="39" name="图片 38"/>
            <p:cNvPicPr>
              <a:picLocks noChangeAspect="1"/>
            </p:cNvPicPr>
            <p:nvPr/>
          </p:nvPicPr>
          <p:blipFill>
            <a:blip r:embed="rId34"/>
            <a:stretch>
              <a:fillRect/>
            </a:stretch>
          </p:blipFill>
          <p:spPr>
            <a:xfrm>
              <a:off x="6422946" y="5507367"/>
              <a:ext cx="1649289" cy="481451"/>
            </a:xfrm>
            <a:prstGeom prst="rect">
              <a:avLst/>
            </a:prstGeom>
          </p:spPr>
        </p:pic>
        <p:pic>
          <p:nvPicPr>
            <p:cNvPr id="40" name="图片 39"/>
            <p:cNvPicPr>
              <a:picLocks noChangeAspect="1"/>
            </p:cNvPicPr>
            <p:nvPr/>
          </p:nvPicPr>
          <p:blipFill>
            <a:blip r:embed="rId35"/>
            <a:stretch>
              <a:fillRect/>
            </a:stretch>
          </p:blipFill>
          <p:spPr>
            <a:xfrm>
              <a:off x="8367279" y="5442524"/>
              <a:ext cx="1645975" cy="546293"/>
            </a:xfrm>
            <a:prstGeom prst="rect">
              <a:avLst/>
            </a:prstGeom>
          </p:spPr>
        </p:pic>
        <p:grpSp>
          <p:nvGrpSpPr>
            <p:cNvPr id="43" name="组合 42"/>
            <p:cNvGrpSpPr/>
            <p:nvPr/>
          </p:nvGrpSpPr>
          <p:grpSpPr>
            <a:xfrm>
              <a:off x="10215072" y="5491832"/>
              <a:ext cx="1752027" cy="496984"/>
              <a:chOff x="10105540" y="5491832"/>
              <a:chExt cx="1752027" cy="496984"/>
            </a:xfrm>
          </p:grpSpPr>
          <p:pic>
            <p:nvPicPr>
              <p:cNvPr id="41" name="图片 40"/>
              <p:cNvPicPr>
                <a:picLocks noChangeAspect="1"/>
              </p:cNvPicPr>
              <p:nvPr/>
            </p:nvPicPr>
            <p:blipFill>
              <a:blip r:embed="rId36"/>
              <a:stretch>
                <a:fillRect/>
              </a:stretch>
            </p:blipFill>
            <p:spPr>
              <a:xfrm>
                <a:off x="10139203" y="5491832"/>
                <a:ext cx="466725" cy="447675"/>
              </a:xfrm>
              <a:prstGeom prst="rect">
                <a:avLst/>
              </a:prstGeom>
            </p:spPr>
          </p:pic>
          <p:sp>
            <p:nvSpPr>
              <p:cNvPr id="42" name="矩形 41"/>
              <p:cNvSpPr/>
              <p:nvPr/>
            </p:nvSpPr>
            <p:spPr>
              <a:xfrm>
                <a:off x="10105540" y="5650262"/>
                <a:ext cx="1752027" cy="338554"/>
              </a:xfrm>
              <a:prstGeom prst="rect">
                <a:avLst/>
              </a:prstGeom>
              <a:noFill/>
            </p:spPr>
            <p:txBody>
              <a:bodyPr wrap="square" lIns="91440" tIns="45720" rIns="91440" bIns="45720">
                <a:spAutoFit/>
              </a:bodyPr>
              <a:lstStyle/>
              <a:p>
                <a:pPr algn="ctr"/>
                <a:r>
                  <a:rPr lang="zh-CN" altLang="en-US" sz="160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婚唯品</a:t>
                </a:r>
                <a:endParaRPr lang="zh-CN" altLang="en-US" sz="1600" b="0" cap="none" spc="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grpSp>
        <p:sp>
          <p:nvSpPr>
            <p:cNvPr id="44" name="矩形 43"/>
            <p:cNvSpPr/>
            <p:nvPr/>
          </p:nvSpPr>
          <p:spPr>
            <a:xfrm>
              <a:off x="669967" y="1377520"/>
              <a:ext cx="10922265" cy="4901433"/>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gr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0" y="8018"/>
            <a:ext cx="12192000" cy="6841964"/>
          </a:xfrm>
          <a:prstGeom prst="rect">
            <a:avLst/>
          </a:prstGeom>
        </p:spPr>
      </p:pic>
      <p:sp>
        <p:nvSpPr>
          <p:cNvPr id="57" name="文本框 56"/>
          <p:cNvSpPr txBox="1"/>
          <p:nvPr/>
        </p:nvSpPr>
        <p:spPr>
          <a:xfrm>
            <a:off x="4339244" y="1104093"/>
            <a:ext cx="1774845" cy="523220"/>
          </a:xfrm>
          <a:prstGeom prst="rect">
            <a:avLst/>
          </a:prstGeom>
          <a:noFill/>
        </p:spPr>
        <p:txBody>
          <a:bodyPr wrap="none" rtlCol="0">
            <a:spAutoFit/>
            <a:scene3d>
              <a:camera prst="orthographicFront"/>
              <a:lightRig rig="threePt" dir="t"/>
            </a:scene3d>
            <a:sp3d extrusionH="57150">
              <a:bevelT w="38100" h="38100"/>
            </a:sp3d>
          </a:bodyPr>
          <a:lstStyle/>
          <a:p>
            <a:r>
              <a:rPr lang="zh-CN" altLang="en-US" sz="2800" b="1" spc="300" dirty="0">
                <a:solidFill>
                  <a:schemeClr val="tx1">
                    <a:lumMod val="50000"/>
                    <a:lumOff val="50000"/>
                  </a:schemeClr>
                </a:solidFill>
                <a:latin typeface="微软雅黑" panose="020B0503020204020204" pitchFamily="34" charset="-122"/>
                <a:ea typeface="微软雅黑" panose="020B0503020204020204" pitchFamily="34" charset="-122"/>
              </a:rPr>
              <a:t>公司介绍</a:t>
            </a:r>
            <a:endParaRPr lang="zh-CN" altLang="en-US" sz="2800" b="1" spc="3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4342015" y="2490134"/>
            <a:ext cx="1774845" cy="523220"/>
          </a:xfrm>
          <a:prstGeom prst="rect">
            <a:avLst/>
          </a:prstGeom>
          <a:noFill/>
        </p:spPr>
        <p:txBody>
          <a:bodyPr wrap="none" rtlCol="0">
            <a:spAutoFit/>
            <a:scene3d>
              <a:camera prst="orthographicFront"/>
              <a:lightRig rig="threePt" dir="t"/>
            </a:scene3d>
            <a:sp3d extrusionH="57150">
              <a:bevelT w="38100" h="38100"/>
            </a:sp3d>
          </a:bodyPr>
          <a:lstStyle/>
          <a:p>
            <a:r>
              <a:rPr lang="zh-CN" altLang="en-US" sz="2800" b="1" spc="300" dirty="0">
                <a:solidFill>
                  <a:srgbClr val="92D050"/>
                </a:solidFill>
                <a:latin typeface="微软雅黑" panose="020B0503020204020204" pitchFamily="34" charset="-122"/>
                <a:ea typeface="微软雅黑" panose="020B0503020204020204" pitchFamily="34" charset="-122"/>
              </a:rPr>
              <a:t>背景说明</a:t>
            </a:r>
            <a:endParaRPr lang="zh-CN" altLang="en-US" sz="2800" b="1" spc="300" dirty="0">
              <a:solidFill>
                <a:srgbClr val="92D050"/>
              </a:solidFill>
              <a:latin typeface="微软雅黑" panose="020B0503020204020204" pitchFamily="34" charset="-122"/>
              <a:ea typeface="微软雅黑" panose="020B0503020204020204" pitchFamily="34" charset="-122"/>
            </a:endParaRPr>
          </a:p>
        </p:txBody>
      </p:sp>
      <p:sp>
        <p:nvSpPr>
          <p:cNvPr id="59" name="文本框 58"/>
          <p:cNvSpPr txBox="1"/>
          <p:nvPr/>
        </p:nvSpPr>
        <p:spPr>
          <a:xfrm>
            <a:off x="4344786" y="3906072"/>
            <a:ext cx="2569934" cy="523220"/>
          </a:xfrm>
          <a:prstGeom prst="rect">
            <a:avLst/>
          </a:prstGeom>
          <a:noFill/>
        </p:spPr>
        <p:txBody>
          <a:bodyPr wrap="none" rtlCol="0">
            <a:spAutoFit/>
            <a:scene3d>
              <a:camera prst="orthographicFront"/>
              <a:lightRig rig="threePt" dir="t"/>
            </a:scene3d>
            <a:sp3d extrusionH="57150">
              <a:bevelT w="38100" h="38100"/>
            </a:sp3d>
          </a:bodyPr>
          <a:lstStyle/>
          <a:p>
            <a:r>
              <a:rPr lang="zh-CN" altLang="en-US" sz="2800" b="1" spc="300" dirty="0">
                <a:solidFill>
                  <a:schemeClr val="tx1">
                    <a:lumMod val="50000"/>
                    <a:lumOff val="50000"/>
                  </a:schemeClr>
                </a:solidFill>
                <a:latin typeface="微软雅黑" panose="020B0503020204020204" pitchFamily="34" charset="-122"/>
                <a:ea typeface="微软雅黑" panose="020B0503020204020204" pitchFamily="34" charset="-122"/>
              </a:rPr>
              <a:t>整体解决方案</a:t>
            </a:r>
            <a:endParaRPr lang="zh-CN" altLang="en-US" sz="2800" b="1" spc="3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fontScale="97500"/>
          </a:bodyPr>
          <a:lstStyle/>
          <a:p>
            <a:r>
              <a:rPr lang="zh-CN" altLang="en-US" sz="2400" spc="300" dirty="0">
                <a:solidFill>
                  <a:srgbClr val="007AF0"/>
                </a:solidFill>
                <a:latin typeface="微软雅黑" panose="020B0503020204020204" pitchFamily="34" charset="-122"/>
                <a:ea typeface="微软雅黑" panose="020B0503020204020204" pitchFamily="34" charset="-122"/>
              </a:rPr>
              <a:t>政策指引</a:t>
            </a:r>
            <a:endParaRPr lang="zh-CN" altLang="en-US" sz="2400" spc="300" dirty="0">
              <a:solidFill>
                <a:srgbClr val="007AF0"/>
              </a:solidFill>
              <a:latin typeface="微软雅黑" panose="020B0503020204020204" pitchFamily="34" charset="-122"/>
              <a:ea typeface="微软雅黑" panose="020B0503020204020204" pitchFamily="34" charset="-122"/>
            </a:endParaRPr>
          </a:p>
        </p:txBody>
      </p:sp>
      <p:sp>
        <p:nvSpPr>
          <p:cNvPr id="3" name="矩形 2"/>
          <p:cNvSpPr/>
          <p:nvPr/>
        </p:nvSpPr>
        <p:spPr>
          <a:xfrm>
            <a:off x="874684" y="2392701"/>
            <a:ext cx="4861098" cy="1569660"/>
          </a:xfrm>
          <a:prstGeom prst="rect">
            <a:avLst/>
          </a:prstGeom>
        </p:spPr>
        <p:txBody>
          <a:bodyPr wrap="square">
            <a:spAutoFit/>
          </a:bodyPr>
          <a:lstStyle/>
          <a:p>
            <a:pPr marL="342900" indent="-342900">
              <a:buFont typeface="Wingdings" panose="05000000000000000000" pitchFamily="2" charset="2"/>
              <a:buChar char="l"/>
            </a:pPr>
            <a:r>
              <a:rPr lang="zh-CN" altLang="en-US" sz="2400" dirty="0">
                <a:latin typeface="黑体" panose="02010609060101010101" pitchFamily="49" charset="-122"/>
                <a:ea typeface="黑体" panose="02010609060101010101" pitchFamily="49" charset="-122"/>
              </a:rPr>
              <a:t>“十三五”规划纲要《草案》明确提出：要完善国家网络安全保障体系，保障国家信息安全。</a:t>
            </a:r>
            <a:endParaRPr lang="en-US" altLang="zh-CN" sz="2400" dirty="0">
              <a:latin typeface="黑体" panose="02010609060101010101" pitchFamily="49" charset="-122"/>
              <a:ea typeface="黑体" panose="02010609060101010101" pitchFamily="49" charset="-122"/>
            </a:endParaRPr>
          </a:p>
          <a:p>
            <a:pPr marL="342900" indent="-342900">
              <a:buFont typeface="Wingdings" panose="05000000000000000000" pitchFamily="2" charset="2"/>
              <a:buChar char="l"/>
            </a:pPr>
            <a:endParaRPr lang="en-US" altLang="zh-CN" sz="2400" dirty="0">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928292" y="1714500"/>
            <a:ext cx="5715000" cy="342900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fontScale="97500"/>
          </a:bodyPr>
          <a:lstStyle/>
          <a:p>
            <a:r>
              <a:rPr lang="zh-CN" altLang="en-US" sz="2400" spc="300" dirty="0">
                <a:solidFill>
                  <a:srgbClr val="007AF0"/>
                </a:solidFill>
                <a:latin typeface="微软雅黑" panose="020B0503020204020204" pitchFamily="34" charset="-122"/>
                <a:ea typeface="微软雅黑" panose="020B0503020204020204" pitchFamily="34" charset="-122"/>
              </a:rPr>
              <a:t>政策指引</a:t>
            </a:r>
            <a:endParaRPr lang="zh-CN" altLang="en-US" sz="2400" spc="300" dirty="0">
              <a:solidFill>
                <a:srgbClr val="007AF0"/>
              </a:solidFill>
              <a:latin typeface="微软雅黑" panose="020B0503020204020204" pitchFamily="34" charset="-122"/>
              <a:ea typeface="微软雅黑" panose="020B0503020204020204" pitchFamily="34" charset="-122"/>
            </a:endParaRPr>
          </a:p>
        </p:txBody>
      </p:sp>
      <p:sp>
        <p:nvSpPr>
          <p:cNvPr id="3" name="矩形 2"/>
          <p:cNvSpPr/>
          <p:nvPr/>
        </p:nvSpPr>
        <p:spPr>
          <a:xfrm>
            <a:off x="874683" y="2392701"/>
            <a:ext cx="9156007" cy="523220"/>
          </a:xfrm>
          <a:prstGeom prst="rect">
            <a:avLst/>
          </a:prstGeom>
        </p:spPr>
        <p:txBody>
          <a:bodyPr wrap="square">
            <a:spAutoFit/>
          </a:bodyPr>
          <a:lstStyle/>
          <a:p>
            <a:pPr marL="342900" indent="-342900">
              <a:buFont typeface="Wingdings" panose="05000000000000000000" pitchFamily="2" charset="2"/>
              <a:buChar char="l"/>
            </a:pPr>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中华人民共和国网络安全法</a:t>
            </a:r>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2017</a:t>
            </a:r>
            <a:r>
              <a:rPr lang="zh-CN" altLang="en-US" sz="2800" dirty="0">
                <a:latin typeface="黑体" panose="02010609060101010101" pitchFamily="49" charset="-122"/>
                <a:ea typeface="黑体" panose="02010609060101010101" pitchFamily="49" charset="-122"/>
              </a:rPr>
              <a:t>年</a:t>
            </a:r>
            <a:r>
              <a:rPr lang="en-US" altLang="zh-CN" sz="2800" dirty="0">
                <a:latin typeface="黑体" panose="02010609060101010101" pitchFamily="49" charset="-122"/>
                <a:ea typeface="黑体" panose="02010609060101010101" pitchFamily="49" charset="-122"/>
              </a:rPr>
              <a:t>6</a:t>
            </a:r>
            <a:r>
              <a:rPr lang="zh-CN" altLang="en-US" sz="2800" dirty="0">
                <a:latin typeface="黑体" panose="02010609060101010101" pitchFamily="49" charset="-122"/>
                <a:ea typeface="黑体" panose="02010609060101010101" pitchFamily="49" charset="-122"/>
              </a:rPr>
              <a:t>月</a:t>
            </a:r>
            <a:r>
              <a:rPr lang="en-US" altLang="zh-CN" sz="2800" dirty="0">
                <a:latin typeface="黑体" panose="02010609060101010101" pitchFamily="49" charset="-122"/>
                <a:ea typeface="黑体" panose="02010609060101010101" pitchFamily="49" charset="-122"/>
              </a:rPr>
              <a:t>1</a:t>
            </a:r>
            <a:r>
              <a:rPr lang="zh-CN" altLang="en-US" sz="2800" dirty="0">
                <a:latin typeface="黑体" panose="02010609060101010101" pitchFamily="49" charset="-122"/>
                <a:ea typeface="黑体" panose="02010609060101010101" pitchFamily="49" charset="-122"/>
              </a:rPr>
              <a:t>日施行</a:t>
            </a:r>
            <a:endParaRPr lang="zh-CN" altLang="en-US" sz="2800" dirty="0">
              <a:latin typeface="黑体" panose="02010609060101010101" pitchFamily="49" charset="-122"/>
              <a:ea typeface="黑体" panose="02010609060101010101" pitchFamily="49"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035636" y="4087090"/>
            <a:ext cx="4156364" cy="2770909"/>
          </a:xfrm>
          <a:prstGeom prst="rect">
            <a:avLst/>
          </a:prstGeom>
        </p:spPr>
      </p:pic>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fontScale="97500"/>
          </a:bodyPr>
          <a:lstStyle/>
          <a:p>
            <a:r>
              <a:rPr lang="zh-CN" altLang="en-US" sz="2400" spc="300" dirty="0">
                <a:solidFill>
                  <a:srgbClr val="007AF0"/>
                </a:solidFill>
                <a:latin typeface="微软雅黑" panose="020B0503020204020204" pitchFamily="34" charset="-122"/>
                <a:ea typeface="微软雅黑" panose="020B0503020204020204" pitchFamily="34" charset="-122"/>
              </a:rPr>
              <a:t>金融</a:t>
            </a:r>
            <a:endParaRPr lang="zh-CN" altLang="en-US" sz="2400" spc="300" dirty="0">
              <a:solidFill>
                <a:srgbClr val="007AF0"/>
              </a:solidFill>
              <a:latin typeface="微软雅黑" panose="020B0503020204020204" pitchFamily="34" charset="-122"/>
              <a:ea typeface="微软雅黑" panose="020B0503020204020204" pitchFamily="34" charset="-122"/>
            </a:endParaRPr>
          </a:p>
        </p:txBody>
      </p:sp>
      <p:sp>
        <p:nvSpPr>
          <p:cNvPr id="3" name="矩形 2"/>
          <p:cNvSpPr/>
          <p:nvPr/>
        </p:nvSpPr>
        <p:spPr>
          <a:xfrm>
            <a:off x="-1385455" y="2679510"/>
            <a:ext cx="12039600" cy="1908215"/>
          </a:xfrm>
          <a:prstGeom prst="rect">
            <a:avLst/>
          </a:prstGeom>
        </p:spPr>
        <p:txBody>
          <a:bodyPr wrap="square">
            <a:spAutoFit/>
          </a:bodyPr>
          <a:lstStyle/>
          <a:p>
            <a:pPr algn="ct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中华人民共和国金融行业标准</a:t>
            </a:r>
            <a:r>
              <a:rPr lang="en-US" altLang="zh-CN" sz="4400" dirty="0">
                <a:latin typeface="微软雅黑" panose="020B0503020204020204" pitchFamily="34" charset="-122"/>
                <a:ea typeface="微软雅黑" panose="020B0503020204020204" pitchFamily="34" charset="-122"/>
              </a:rPr>
              <a:t>》</a:t>
            </a:r>
            <a:endParaRPr lang="en-US" altLang="zh-CN" sz="4400" dirty="0">
              <a:latin typeface="微软雅黑" panose="020B0503020204020204" pitchFamily="34" charset="-122"/>
              <a:ea typeface="微软雅黑" panose="020B0503020204020204" pitchFamily="34" charset="-122"/>
            </a:endParaRPr>
          </a:p>
          <a:p>
            <a:pPr algn="ctr"/>
            <a:endParaRPr lang="en-US" altLang="zh-CN" sz="2800" dirty="0">
              <a:latin typeface="微软雅黑" panose="020B0503020204020204" pitchFamily="34" charset="-122"/>
              <a:ea typeface="微软雅黑" panose="020B0503020204020204" pitchFamily="34" charset="-122"/>
            </a:endParaRPr>
          </a:p>
          <a:p>
            <a:pPr algn="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中国金融移动支付客户端技术规范</a:t>
            </a:r>
            <a:endParaRPr lang="en-US" altLang="zh-CN" sz="2800" dirty="0">
              <a:latin typeface="微软雅黑" panose="020B0503020204020204" pitchFamily="34" charset="-122"/>
              <a:ea typeface="微软雅黑" panose="020B0503020204020204" pitchFamily="34" charset="-122"/>
            </a:endParaRPr>
          </a:p>
          <a:p>
            <a:pPr algn="r"/>
            <a:r>
              <a:rPr lang="zh-CN" altLang="en-US"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2012</a:t>
            </a:r>
            <a:r>
              <a:rPr lang="zh-CN" altLang="en-US" sz="1800" dirty="0">
                <a:latin typeface="微软雅黑" panose="020B0503020204020204" pitchFamily="34" charset="-122"/>
                <a:ea typeface="微软雅黑" panose="020B0503020204020204" pitchFamily="34" charset="-122"/>
              </a:rPr>
              <a:t>年</a:t>
            </a:r>
            <a:r>
              <a:rPr lang="en-US" altLang="zh-CN" sz="1800" dirty="0">
                <a:latin typeface="微软雅黑" panose="020B0503020204020204" pitchFamily="34" charset="-122"/>
                <a:ea typeface="微软雅黑" panose="020B0503020204020204" pitchFamily="34" charset="-122"/>
              </a:rPr>
              <a:t>10</a:t>
            </a:r>
            <a:r>
              <a:rPr lang="zh-CN" altLang="en-US" sz="1800" dirty="0">
                <a:latin typeface="微软雅黑" panose="020B0503020204020204" pitchFamily="34" charset="-122"/>
                <a:ea typeface="微软雅黑" panose="020B0503020204020204" pitchFamily="34" charset="-122"/>
              </a:rPr>
              <a:t>月</a:t>
            </a:r>
            <a:r>
              <a:rPr lang="en-US" altLang="zh-CN" sz="1800" dirty="0">
                <a:latin typeface="微软雅黑" panose="020B0503020204020204" pitchFamily="34" charset="-122"/>
                <a:ea typeface="微软雅黑" panose="020B0503020204020204" pitchFamily="34" charset="-122"/>
              </a:rPr>
              <a:t>22</a:t>
            </a:r>
            <a:r>
              <a:rPr lang="zh-CN" altLang="en-US" sz="1800" dirty="0">
                <a:latin typeface="微软雅黑" panose="020B0503020204020204" pitchFamily="34" charset="-122"/>
                <a:ea typeface="微软雅黑" panose="020B0503020204020204" pitchFamily="34" charset="-122"/>
              </a:rPr>
              <a:t>日）</a:t>
            </a:r>
            <a:endParaRPr lang="zh-CN" altLang="en-US" sz="18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774021" y="307049"/>
            <a:ext cx="2142837" cy="3214255"/>
          </a:xfrm>
          <a:prstGeom prst="rect">
            <a:avLst/>
          </a:prstGeom>
        </p:spPr>
      </p:pic>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工信部</a:t>
            </a:r>
            <a:endParaRPr lang="zh-CN" altLang="en-US" dirty="0"/>
          </a:p>
        </p:txBody>
      </p:sp>
      <p:sp>
        <p:nvSpPr>
          <p:cNvPr id="4" name="矩形 3"/>
          <p:cNvSpPr/>
          <p:nvPr/>
        </p:nvSpPr>
        <p:spPr>
          <a:xfrm>
            <a:off x="845126" y="1581926"/>
            <a:ext cx="10654145" cy="1661032"/>
          </a:xfrm>
          <a:prstGeom prst="rect">
            <a:avLst/>
          </a:prstGeom>
        </p:spPr>
        <p:txBody>
          <a:bodyPr wrap="square">
            <a:spAutoFit/>
          </a:bodyPr>
          <a:lstStyle/>
          <a:p>
            <a:pPr marL="342900" indent="-342900">
              <a:lnSpc>
                <a:spcPct val="200000"/>
              </a:lnSpc>
              <a:buFont typeface="Wingdings" panose="05000000000000000000" pitchFamily="2" charset="2"/>
              <a:buChar char="l"/>
            </a:pPr>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YD/T 2694-2014 移动互联网联网应用安全防护要求</a:t>
            </a:r>
            <a:r>
              <a:rPr lang="en-US" altLang="zh-CN"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a:p>
            <a:pPr marL="342900" indent="-342900">
              <a:lnSpc>
                <a:spcPct val="200000"/>
              </a:lnSpc>
              <a:buFont typeface="Wingdings" panose="05000000000000000000" pitchFamily="2" charset="2"/>
              <a:buChar char="l"/>
            </a:pPr>
            <a:r>
              <a:rPr lang="en-US" altLang="zh-CN" sz="2800" dirty="0">
                <a:latin typeface="黑体" panose="02010609060101010101" pitchFamily="49" charset="-122"/>
                <a:ea typeface="黑体" panose="02010609060101010101" pitchFamily="49" charset="-122"/>
              </a:rPr>
              <a:t>《YD/T 2695-2014 </a:t>
            </a:r>
            <a:r>
              <a:rPr lang="zh-CN" altLang="en-US" sz="2800" dirty="0">
                <a:latin typeface="黑体" panose="02010609060101010101" pitchFamily="49" charset="-122"/>
                <a:ea typeface="黑体" panose="02010609060101010101" pitchFamily="49" charset="-122"/>
              </a:rPr>
              <a:t>移动互联网联网应用安全防护检测要求</a:t>
            </a:r>
            <a:r>
              <a:rPr lang="en-US" altLang="zh-CN" sz="2800" dirty="0">
                <a:latin typeface="黑体" panose="02010609060101010101" pitchFamily="49" charset="-122"/>
                <a:ea typeface="黑体" panose="02010609060101010101" pitchFamily="49" charset="-122"/>
              </a:rPr>
              <a:t>》</a:t>
            </a:r>
            <a:endParaRPr lang="zh-CN" altLang="en-US" sz="2800" dirty="0">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153400" y="4006128"/>
            <a:ext cx="3810000" cy="2752725"/>
          </a:xfrm>
          <a:prstGeom prst="rect">
            <a:avLst/>
          </a:prstGeom>
        </p:spPr>
      </p:pic>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通用问题</a:t>
            </a:r>
            <a:endParaRPr lang="zh-CN" altLang="en-US" dirty="0"/>
          </a:p>
        </p:txBody>
      </p:sp>
      <p:sp>
        <p:nvSpPr>
          <p:cNvPr id="3" name="矩形 2"/>
          <p:cNvSpPr/>
          <p:nvPr/>
        </p:nvSpPr>
        <p:spPr>
          <a:xfrm>
            <a:off x="1673451" y="1522197"/>
            <a:ext cx="4117748" cy="1015663"/>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 </a:t>
            </a:r>
            <a:r>
              <a:rPr lang="zh-CN" altLang="en-US" sz="4400" dirty="0">
                <a:latin typeface="微软雅黑" panose="020B0503020204020204" pitchFamily="34" charset="-122"/>
                <a:ea typeface="微软雅黑" panose="020B0503020204020204" pitchFamily="34" charset="-122"/>
              </a:rPr>
              <a:t>无</a:t>
            </a:r>
            <a:r>
              <a:rPr lang="zh-CN" altLang="en-US" sz="2400" dirty="0">
                <a:latin typeface="微软雅黑" panose="020B0503020204020204" pitchFamily="34" charset="-122"/>
                <a:ea typeface="微软雅黑" panose="020B0503020204020204" pitchFamily="34" charset="-122"/>
              </a:rPr>
              <a:t>任何代码安全防范措施</a:t>
            </a:r>
            <a:endParaRPr lang="en-US" altLang="zh-CN" sz="2400" dirty="0">
              <a:latin typeface="微软雅黑" panose="020B0503020204020204" pitchFamily="34" charset="-122"/>
              <a:ea typeface="微软雅黑" panose="020B0503020204020204" pitchFamily="34" charset="-122"/>
            </a:endParaRPr>
          </a:p>
          <a:p>
            <a:pPr algn="ctr"/>
            <a:r>
              <a:rPr lang="zh-CN" altLang="en-US" sz="1600" dirty="0">
                <a:latin typeface="微软雅黑" panose="020B0503020204020204" pitchFamily="34" charset="-122"/>
                <a:ea typeface="微软雅黑" panose="020B0503020204020204" pitchFamily="34" charset="-122"/>
              </a:rPr>
              <a:t>程序被破解、逆向</a:t>
            </a:r>
            <a:endParaRPr lang="zh-CN" altLang="en-US" sz="1600" dirty="0"/>
          </a:p>
        </p:txBody>
      </p:sp>
      <p:sp>
        <p:nvSpPr>
          <p:cNvPr id="4" name="矩形 3"/>
          <p:cNvSpPr/>
          <p:nvPr/>
        </p:nvSpPr>
        <p:spPr>
          <a:xfrm>
            <a:off x="6579455" y="1522196"/>
            <a:ext cx="3435927" cy="1015663"/>
          </a:xfrm>
          <a:prstGeom prst="rect">
            <a:avLst/>
          </a:prstGeom>
        </p:spPr>
        <p:txBody>
          <a:bodyPr wrap="square">
            <a:spAutoFit/>
          </a:bodyPr>
          <a:lstStyle/>
          <a:p>
            <a:pPr algn="ctr"/>
            <a:r>
              <a:rPr lang="zh-CN" altLang="en-US" sz="2400" dirty="0">
                <a:latin typeface="微软雅黑" panose="020B0503020204020204" pitchFamily="34" charset="-122"/>
                <a:ea typeface="微软雅黑" panose="020B0503020204020204" pitchFamily="34" charset="-122"/>
              </a:rPr>
              <a:t>文件可被</a:t>
            </a:r>
            <a:r>
              <a:rPr lang="zh-CN" altLang="en-US" sz="4400" dirty="0">
                <a:latin typeface="微软雅黑" panose="020B0503020204020204" pitchFamily="34" charset="-122"/>
                <a:ea typeface="微软雅黑" panose="020B0503020204020204" pitchFamily="34" charset="-122"/>
              </a:rPr>
              <a:t>随意</a:t>
            </a:r>
            <a:r>
              <a:rPr lang="zh-CN" altLang="en-US" sz="2400" dirty="0">
                <a:latin typeface="微软雅黑" panose="020B0503020204020204" pitchFamily="34" charset="-122"/>
                <a:ea typeface="微软雅黑" panose="020B0503020204020204" pitchFamily="34" charset="-122"/>
              </a:rPr>
              <a:t>篡改</a:t>
            </a:r>
            <a:endParaRPr lang="en-US" altLang="zh-CN" sz="2400" dirty="0">
              <a:latin typeface="微软雅黑" panose="020B0503020204020204" pitchFamily="34" charset="-122"/>
              <a:ea typeface="微软雅黑" panose="020B0503020204020204" pitchFamily="34" charset="-122"/>
            </a:endParaRPr>
          </a:p>
          <a:p>
            <a:pPr algn="ctr"/>
            <a:r>
              <a:rPr lang="zh-CN" altLang="en-US" sz="1600" dirty="0">
                <a:latin typeface="微软雅黑" panose="020B0503020204020204" pitchFamily="34" charset="-122"/>
                <a:ea typeface="微软雅黑" panose="020B0503020204020204" pitchFamily="34" charset="-122"/>
              </a:rPr>
              <a:t>图片被涂鸦、恶意插入小广告</a:t>
            </a:r>
            <a:endParaRPr lang="en-US" altLang="zh-CN" sz="1600" dirty="0">
              <a:latin typeface="微软雅黑" panose="020B0503020204020204" pitchFamily="34" charset="-122"/>
              <a:ea typeface="微软雅黑" panose="020B0503020204020204" pitchFamily="34" charset="-122"/>
            </a:endParaRPr>
          </a:p>
        </p:txBody>
      </p:sp>
      <p:sp>
        <p:nvSpPr>
          <p:cNvPr id="5" name="矩形 4"/>
          <p:cNvSpPr/>
          <p:nvPr/>
        </p:nvSpPr>
        <p:spPr>
          <a:xfrm>
            <a:off x="2014361" y="3240160"/>
            <a:ext cx="3435927" cy="1015663"/>
          </a:xfrm>
          <a:prstGeom prst="rect">
            <a:avLst/>
          </a:prstGeom>
        </p:spPr>
        <p:txBody>
          <a:bodyPr wrap="square">
            <a:spAutoFit/>
          </a:bodyPr>
          <a:lstStyle/>
          <a:p>
            <a:pPr algn="ctr"/>
            <a:r>
              <a:rPr lang="zh-CN" altLang="en-US" sz="2400" dirty="0">
                <a:latin typeface="微软雅黑" panose="020B0503020204020204" pitchFamily="34" charset="-122"/>
                <a:ea typeface="微软雅黑" panose="020B0503020204020204" pitchFamily="34" charset="-122"/>
              </a:rPr>
              <a:t>安全配置被</a:t>
            </a:r>
            <a:r>
              <a:rPr lang="zh-CN" altLang="en-US" sz="4400" dirty="0">
                <a:latin typeface="微软雅黑" panose="020B0503020204020204" pitchFamily="34" charset="-122"/>
                <a:ea typeface="微软雅黑" panose="020B0503020204020204" pitchFamily="34" charset="-122"/>
              </a:rPr>
              <a:t>忽略</a:t>
            </a:r>
            <a:endParaRPr lang="en-US" altLang="zh-CN" sz="4400" dirty="0">
              <a:latin typeface="微软雅黑" panose="020B0503020204020204" pitchFamily="34" charset="-122"/>
              <a:ea typeface="微软雅黑" panose="020B0503020204020204" pitchFamily="34" charset="-122"/>
            </a:endParaRPr>
          </a:p>
          <a:p>
            <a:pPr algn="ctr"/>
            <a:r>
              <a:rPr lang="zh-CN" altLang="en-US" sz="1600" dirty="0">
                <a:latin typeface="微软雅黑" panose="020B0503020204020204" pitchFamily="34" charset="-122"/>
                <a:ea typeface="微软雅黑" panose="020B0503020204020204" pitchFamily="34" charset="-122"/>
              </a:rPr>
              <a:t>默认没有安全配置</a:t>
            </a:r>
            <a:endParaRPr lang="en-US" altLang="zh-CN" sz="1600" dirty="0">
              <a:latin typeface="微软雅黑" panose="020B0503020204020204" pitchFamily="34" charset="-122"/>
              <a:ea typeface="微软雅黑" panose="020B0503020204020204" pitchFamily="34" charset="-122"/>
            </a:endParaRPr>
          </a:p>
        </p:txBody>
      </p:sp>
      <p:sp>
        <p:nvSpPr>
          <p:cNvPr id="6" name="矩形 5"/>
          <p:cNvSpPr/>
          <p:nvPr/>
        </p:nvSpPr>
        <p:spPr>
          <a:xfrm>
            <a:off x="6683342" y="3240160"/>
            <a:ext cx="3435927" cy="1015663"/>
          </a:xfrm>
          <a:prstGeom prst="rect">
            <a:avLst/>
          </a:prstGeom>
        </p:spPr>
        <p:txBody>
          <a:bodyPr wrap="square">
            <a:spAutoFit/>
          </a:bodyPr>
          <a:lstStyle/>
          <a:p>
            <a:pPr algn="ctr"/>
            <a:r>
              <a:rPr lang="zh-CN" altLang="en-US" sz="2400" dirty="0">
                <a:latin typeface="微软雅黑" panose="020B0503020204020204" pitchFamily="34" charset="-122"/>
                <a:ea typeface="微软雅黑" panose="020B0503020204020204" pitchFamily="34" charset="-122"/>
              </a:rPr>
              <a:t>数据存储</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传输</a:t>
            </a:r>
            <a:r>
              <a:rPr lang="zh-CN" altLang="en-US" sz="4400" dirty="0">
                <a:latin typeface="微软雅黑" panose="020B0503020204020204" pitchFamily="34" charset="-122"/>
                <a:ea typeface="微软雅黑" panose="020B0503020204020204" pitchFamily="34" charset="-122"/>
              </a:rPr>
              <a:t>不</a:t>
            </a:r>
            <a:r>
              <a:rPr lang="zh-CN" altLang="en-US" sz="2400" dirty="0">
                <a:latin typeface="微软雅黑" panose="020B0503020204020204" pitchFamily="34" charset="-122"/>
                <a:ea typeface="微软雅黑" panose="020B0503020204020204" pitchFamily="34" charset="-122"/>
              </a:rPr>
              <a:t>安全</a:t>
            </a:r>
            <a:endParaRPr lang="en-US" altLang="zh-CN" sz="2400" dirty="0">
              <a:latin typeface="微软雅黑" panose="020B0503020204020204" pitchFamily="34" charset="-122"/>
              <a:ea typeface="微软雅黑" panose="020B0503020204020204" pitchFamily="34" charset="-122"/>
            </a:endParaRPr>
          </a:p>
          <a:p>
            <a:pPr algn="ctr"/>
            <a:r>
              <a:rPr lang="zh-CN" altLang="en-US" sz="1600" dirty="0">
                <a:latin typeface="微软雅黑" panose="020B0503020204020204" pitchFamily="34" charset="-122"/>
                <a:ea typeface="微软雅黑" panose="020B0503020204020204" pitchFamily="34" charset="-122"/>
              </a:rPr>
              <a:t>缺乏数据安全防控手段</a:t>
            </a:r>
            <a:endParaRPr lang="en-US" altLang="zh-CN" sz="1600" dirty="0">
              <a:latin typeface="微软雅黑" panose="020B0503020204020204" pitchFamily="34" charset="-122"/>
              <a:ea typeface="微软雅黑" panose="020B0503020204020204" pitchFamily="34" charset="-122"/>
            </a:endParaRPr>
          </a:p>
        </p:txBody>
      </p:sp>
      <p:sp>
        <p:nvSpPr>
          <p:cNvPr id="7" name="矩形 6"/>
          <p:cNvSpPr/>
          <p:nvPr/>
        </p:nvSpPr>
        <p:spPr>
          <a:xfrm>
            <a:off x="669967" y="5145225"/>
            <a:ext cx="3435927" cy="1015663"/>
          </a:xfrm>
          <a:prstGeom prst="rect">
            <a:avLst/>
          </a:prstGeom>
        </p:spPr>
        <p:txBody>
          <a:bodyPr wrap="square">
            <a:spAutoFit/>
          </a:bodyPr>
          <a:lstStyle/>
          <a:p>
            <a:pPr algn="ctr"/>
            <a:r>
              <a:rPr lang="en-US" altLang="zh-CN" sz="2400" dirty="0">
                <a:latin typeface="微软雅黑" panose="020B0503020204020204" pitchFamily="34" charset="-122"/>
                <a:ea typeface="微软雅黑" panose="020B0503020204020204" pitchFamily="34" charset="-122"/>
              </a:rPr>
              <a:t>APP</a:t>
            </a:r>
            <a:r>
              <a:rPr lang="zh-CN" altLang="en-US" sz="2400" dirty="0">
                <a:latin typeface="微软雅黑" panose="020B0503020204020204" pitchFamily="34" charset="-122"/>
                <a:ea typeface="微软雅黑" panose="020B0503020204020204" pitchFamily="34" charset="-122"/>
              </a:rPr>
              <a:t>运行</a:t>
            </a:r>
            <a:r>
              <a:rPr lang="zh-CN" altLang="en-US" sz="4400" dirty="0">
                <a:latin typeface="微软雅黑" panose="020B0503020204020204" pitchFamily="34" charset="-122"/>
                <a:ea typeface="微软雅黑" panose="020B0503020204020204" pitchFamily="34" charset="-122"/>
              </a:rPr>
              <a:t>不</a:t>
            </a:r>
            <a:r>
              <a:rPr lang="zh-CN" altLang="en-US" sz="2400" dirty="0">
                <a:latin typeface="微软雅黑" panose="020B0503020204020204" pitchFamily="34" charset="-122"/>
                <a:ea typeface="微软雅黑" panose="020B0503020204020204" pitchFamily="34" charset="-122"/>
              </a:rPr>
              <a:t>安全</a:t>
            </a:r>
            <a:endParaRPr lang="en-US" altLang="zh-CN" sz="2400" dirty="0">
              <a:latin typeface="微软雅黑" panose="020B0503020204020204" pitchFamily="34" charset="-122"/>
              <a:ea typeface="微软雅黑" panose="020B0503020204020204" pitchFamily="34" charset="-122"/>
            </a:endParaRPr>
          </a:p>
          <a:p>
            <a:pPr algn="ctr"/>
            <a:r>
              <a:rPr lang="zh-CN" altLang="en-US" sz="1600" dirty="0">
                <a:latin typeface="微软雅黑" panose="020B0503020204020204" pitchFamily="34" charset="-122"/>
                <a:ea typeface="微软雅黑" panose="020B0503020204020204" pitchFamily="34" charset="-122"/>
              </a:rPr>
              <a:t>内存注入、动态调试、截屏</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劫持</a:t>
            </a:r>
            <a:endParaRPr lang="en-US" altLang="zh-CN" sz="1600" dirty="0">
              <a:latin typeface="微软雅黑" panose="020B0503020204020204" pitchFamily="34" charset="-122"/>
              <a:ea typeface="微软雅黑" panose="020B0503020204020204" pitchFamily="34" charset="-122"/>
            </a:endParaRPr>
          </a:p>
        </p:txBody>
      </p:sp>
      <p:sp>
        <p:nvSpPr>
          <p:cNvPr id="8" name="矩形 7"/>
          <p:cNvSpPr/>
          <p:nvPr/>
        </p:nvSpPr>
        <p:spPr>
          <a:xfrm>
            <a:off x="4722442" y="5145224"/>
            <a:ext cx="3435927" cy="1015663"/>
          </a:xfrm>
          <a:prstGeom prst="rect">
            <a:avLst/>
          </a:prstGeom>
        </p:spPr>
        <p:txBody>
          <a:bodyPr wrap="square">
            <a:spAutoFit/>
          </a:bodyPr>
          <a:lstStyle/>
          <a:p>
            <a:pPr algn="ctr"/>
            <a:r>
              <a:rPr lang="en-US" altLang="zh-CN" sz="2400" dirty="0">
                <a:latin typeface="微软雅黑" panose="020B0503020204020204" pitchFamily="34" charset="-122"/>
                <a:ea typeface="微软雅黑" panose="020B0503020204020204" pitchFamily="34" charset="-122"/>
              </a:rPr>
              <a:t>APP</a:t>
            </a:r>
            <a:r>
              <a:rPr lang="zh-CN" altLang="en-US" sz="2400" dirty="0">
                <a:latin typeface="微软雅黑" panose="020B0503020204020204" pitchFamily="34" charset="-122"/>
                <a:ea typeface="微软雅黑" panose="020B0503020204020204" pitchFamily="34" charset="-122"/>
              </a:rPr>
              <a:t>加固强度</a:t>
            </a:r>
            <a:r>
              <a:rPr lang="zh-CN" altLang="en-US" sz="4400" dirty="0">
                <a:latin typeface="微软雅黑" panose="020B0503020204020204" pitchFamily="34" charset="-122"/>
                <a:ea typeface="微软雅黑" panose="020B0503020204020204" pitchFamily="34" charset="-122"/>
              </a:rPr>
              <a:t>差</a:t>
            </a:r>
            <a:endParaRPr lang="en-US" altLang="zh-CN" sz="4400" dirty="0">
              <a:latin typeface="微软雅黑" panose="020B0503020204020204" pitchFamily="34" charset="-122"/>
              <a:ea typeface="微软雅黑" panose="020B0503020204020204" pitchFamily="34" charset="-122"/>
            </a:endParaRPr>
          </a:p>
          <a:p>
            <a:pPr algn="ctr"/>
            <a:r>
              <a:rPr lang="zh-CN" altLang="en-US" sz="1600" dirty="0">
                <a:latin typeface="微软雅黑" panose="020B0503020204020204" pitchFamily="34" charset="-122"/>
                <a:ea typeface="微软雅黑" panose="020B0503020204020204" pitchFamily="34" charset="-122"/>
              </a:rPr>
              <a:t>免费加固、低强度加固</a:t>
            </a:r>
            <a:endParaRPr lang="en-US" altLang="zh-CN" sz="1600" dirty="0">
              <a:latin typeface="微软雅黑" panose="020B0503020204020204" pitchFamily="34" charset="-122"/>
              <a:ea typeface="微软雅黑" panose="020B0503020204020204" pitchFamily="34" charset="-122"/>
            </a:endParaRPr>
          </a:p>
        </p:txBody>
      </p:sp>
      <p:sp>
        <p:nvSpPr>
          <p:cNvPr id="9" name="矩形 8"/>
          <p:cNvSpPr/>
          <p:nvPr/>
        </p:nvSpPr>
        <p:spPr>
          <a:xfrm>
            <a:off x="8401305" y="5145225"/>
            <a:ext cx="3435927" cy="1015663"/>
          </a:xfrm>
          <a:prstGeom prst="rect">
            <a:avLst/>
          </a:prstGeom>
        </p:spPr>
        <p:txBody>
          <a:bodyPr wrap="square">
            <a:spAutoFit/>
          </a:bodyPr>
          <a:lstStyle/>
          <a:p>
            <a:pPr algn="ctr"/>
            <a:r>
              <a:rPr lang="zh-CN" altLang="en-US" sz="4400" dirty="0">
                <a:latin typeface="微软雅黑" panose="020B0503020204020204" pitchFamily="34" charset="-122"/>
                <a:ea typeface="微软雅黑" panose="020B0503020204020204" pitchFamily="34" charset="-122"/>
              </a:rPr>
              <a:t>存在</a:t>
            </a:r>
            <a:r>
              <a:rPr lang="zh-CN" altLang="en-US" sz="2400" dirty="0">
                <a:latin typeface="微软雅黑" panose="020B0503020204020204" pitchFamily="34" charset="-122"/>
                <a:ea typeface="微软雅黑" panose="020B0503020204020204" pitchFamily="34" charset="-122"/>
              </a:rPr>
              <a:t>硬编码</a:t>
            </a:r>
            <a:endParaRPr lang="en-US" altLang="zh-CN" sz="4400" dirty="0">
              <a:latin typeface="微软雅黑" panose="020B0503020204020204" pitchFamily="34" charset="-122"/>
              <a:ea typeface="微软雅黑" panose="020B0503020204020204" pitchFamily="34" charset="-122"/>
            </a:endParaRPr>
          </a:p>
          <a:p>
            <a:pPr algn="ctr"/>
            <a:r>
              <a:rPr lang="zh-CN" altLang="en-US" sz="1600" dirty="0">
                <a:latin typeface="微软雅黑" panose="020B0503020204020204" pitchFamily="34" charset="-122"/>
                <a:ea typeface="微软雅黑" panose="020B0503020204020204" pitchFamily="34" charset="-122"/>
              </a:rPr>
              <a:t>硬编码应极力避免</a:t>
            </a:r>
            <a:endParaRPr lang="en-US" altLang="zh-CN" sz="1600" dirty="0">
              <a:latin typeface="微软雅黑" panose="020B0503020204020204" pitchFamily="34" charset="-122"/>
              <a:ea typeface="微软雅黑" panose="020B0503020204020204" pitchFamily="34" charset="-122"/>
            </a:endParaRP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澳大利亚最大的</a:t>
            </a:r>
            <a:r>
              <a:rPr lang="en-US" altLang="zh-CN" dirty="0"/>
              <a:t>4</a:t>
            </a:r>
            <a:r>
              <a:rPr lang="zh-CN" altLang="en-US" dirty="0"/>
              <a:t>家银行超过</a:t>
            </a:r>
            <a:r>
              <a:rPr lang="en-US" altLang="zh-CN" dirty="0"/>
              <a:t>20</a:t>
            </a:r>
            <a:r>
              <a:rPr lang="zh-CN" altLang="en-US" dirty="0"/>
              <a:t>款</a:t>
            </a:r>
            <a:r>
              <a:rPr lang="en-US" altLang="zh-CN" dirty="0"/>
              <a:t>APP</a:t>
            </a:r>
            <a:r>
              <a:rPr lang="zh-CN" altLang="en-US" dirty="0"/>
              <a:t>被页面钓鱼攻击</a:t>
            </a:r>
            <a:endParaRPr lang="zh-CN" altLang="en-US"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15615" y="1057156"/>
            <a:ext cx="9096968" cy="5648444"/>
          </a:xfrm>
          <a:prstGeom prst="rect">
            <a:avLst/>
          </a:prstGeom>
        </p:spPr>
      </p:pic>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0" y="8018"/>
            <a:ext cx="12192000" cy="6841964"/>
          </a:xfrm>
          <a:prstGeom prst="rect">
            <a:avLst/>
          </a:prstGeom>
        </p:spPr>
      </p:pic>
      <p:sp>
        <p:nvSpPr>
          <p:cNvPr id="57" name="文本框 56"/>
          <p:cNvSpPr txBox="1"/>
          <p:nvPr/>
        </p:nvSpPr>
        <p:spPr>
          <a:xfrm>
            <a:off x="4339244" y="1104093"/>
            <a:ext cx="1774845" cy="523220"/>
          </a:xfrm>
          <a:prstGeom prst="rect">
            <a:avLst/>
          </a:prstGeom>
          <a:noFill/>
        </p:spPr>
        <p:txBody>
          <a:bodyPr wrap="none" rtlCol="0">
            <a:spAutoFit/>
            <a:scene3d>
              <a:camera prst="orthographicFront"/>
              <a:lightRig rig="threePt" dir="t"/>
            </a:scene3d>
            <a:sp3d extrusionH="57150">
              <a:bevelT w="38100" h="38100"/>
            </a:sp3d>
          </a:bodyPr>
          <a:lstStyle/>
          <a:p>
            <a:r>
              <a:rPr lang="zh-CN" altLang="en-US" sz="2800" b="1" spc="300" dirty="0">
                <a:solidFill>
                  <a:srgbClr val="00AF9B"/>
                </a:solidFill>
                <a:latin typeface="微软雅黑" panose="020B0503020204020204" pitchFamily="34" charset="-122"/>
                <a:ea typeface="微软雅黑" panose="020B0503020204020204" pitchFamily="34" charset="-122"/>
              </a:rPr>
              <a:t>公司介绍</a:t>
            </a:r>
            <a:endParaRPr lang="zh-CN" altLang="en-US" sz="2800" b="1" spc="300" dirty="0">
              <a:solidFill>
                <a:srgbClr val="00AF9B"/>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4342015" y="2490134"/>
            <a:ext cx="1774845" cy="523220"/>
          </a:xfrm>
          <a:prstGeom prst="rect">
            <a:avLst/>
          </a:prstGeom>
          <a:noFill/>
        </p:spPr>
        <p:txBody>
          <a:bodyPr wrap="none" rtlCol="0">
            <a:spAutoFit/>
            <a:scene3d>
              <a:camera prst="orthographicFront"/>
              <a:lightRig rig="threePt" dir="t"/>
            </a:scene3d>
            <a:sp3d extrusionH="57150">
              <a:bevelT w="38100" h="38100"/>
            </a:sp3d>
          </a:bodyPr>
          <a:lstStyle/>
          <a:p>
            <a:r>
              <a:rPr lang="zh-CN" altLang="en-US" sz="2800" b="1" spc="300" dirty="0">
                <a:solidFill>
                  <a:schemeClr val="tx1">
                    <a:lumMod val="50000"/>
                    <a:lumOff val="50000"/>
                  </a:schemeClr>
                </a:solidFill>
                <a:latin typeface="微软雅黑" panose="020B0503020204020204" pitchFamily="34" charset="-122"/>
                <a:ea typeface="微软雅黑" panose="020B0503020204020204" pitchFamily="34" charset="-122"/>
              </a:rPr>
              <a:t>背景说明</a:t>
            </a:r>
            <a:endParaRPr lang="zh-CN" altLang="en-US" sz="2800" b="1" spc="3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9" name="文本框 58"/>
          <p:cNvSpPr txBox="1"/>
          <p:nvPr/>
        </p:nvSpPr>
        <p:spPr>
          <a:xfrm>
            <a:off x="4344786" y="3906072"/>
            <a:ext cx="2569934" cy="523220"/>
          </a:xfrm>
          <a:prstGeom prst="rect">
            <a:avLst/>
          </a:prstGeom>
          <a:noFill/>
        </p:spPr>
        <p:txBody>
          <a:bodyPr wrap="none" rtlCol="0">
            <a:spAutoFit/>
            <a:scene3d>
              <a:camera prst="orthographicFront"/>
              <a:lightRig rig="threePt" dir="t"/>
            </a:scene3d>
            <a:sp3d extrusionH="57150">
              <a:bevelT w="38100" h="38100"/>
            </a:sp3d>
          </a:bodyPr>
          <a:lstStyle/>
          <a:p>
            <a:r>
              <a:rPr lang="zh-CN" altLang="en-US" sz="2800" b="1" spc="300" dirty="0">
                <a:solidFill>
                  <a:schemeClr val="tx1">
                    <a:lumMod val="50000"/>
                    <a:lumOff val="50000"/>
                  </a:schemeClr>
                </a:solidFill>
                <a:latin typeface="微软雅黑" panose="020B0503020204020204" pitchFamily="34" charset="-122"/>
                <a:ea typeface="微软雅黑" panose="020B0503020204020204" pitchFamily="34" charset="-122"/>
              </a:rPr>
              <a:t>整体解决方案</a:t>
            </a:r>
            <a:endParaRPr lang="zh-CN" altLang="en-US" sz="2800" b="1" spc="3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比亚迪汽车云服务安全问题，惊呆车主！</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06369" y="1611455"/>
            <a:ext cx="9643846" cy="4471090"/>
          </a:xfrm>
          <a:prstGeom prst="rect">
            <a:avLst/>
          </a:prstGeom>
        </p:spPr>
      </p:pic>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携程漏洞泄密事件</a:t>
            </a:r>
            <a:endParaRPr lang="zh-CN" altLang="en-US"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16437" y="2147455"/>
            <a:ext cx="4906816" cy="2944090"/>
          </a:xfrm>
          <a:prstGeom prst="rect">
            <a:avLst/>
          </a:prstGeom>
        </p:spPr>
      </p:pic>
      <p:sp>
        <p:nvSpPr>
          <p:cNvPr id="4" name="矩形 3"/>
          <p:cNvSpPr/>
          <p:nvPr/>
        </p:nvSpPr>
        <p:spPr>
          <a:xfrm>
            <a:off x="483456" y="2340367"/>
            <a:ext cx="5444836" cy="1667764"/>
          </a:xfrm>
          <a:prstGeom prst="rect">
            <a:avLst/>
          </a:prstGeom>
        </p:spPr>
        <p:txBody>
          <a:bodyPr wrap="square">
            <a:spAutoFit/>
          </a:bodyPr>
          <a:lstStyle/>
          <a:p>
            <a:pPr>
              <a:lnSpc>
                <a:spcPct val="150000"/>
              </a:lnSpc>
            </a:pPr>
            <a:r>
              <a:rPr lang="zh-CN" altLang="en-US" sz="2400" dirty="0">
                <a:latin typeface="黑体" panose="02010609060101010101" pitchFamily="49" charset="-122"/>
                <a:ea typeface="黑体" panose="02010609060101010101" pitchFamily="49" charset="-122"/>
              </a:rPr>
              <a:t>携程APP端存在漏洞——就是携程客户端调试接口未关闭导致可利用客户端的调试功能获取指定客户的银行卡资料。</a:t>
            </a:r>
            <a:endParaRPr lang="zh-CN" altLang="en-US" sz="2400" dirty="0">
              <a:latin typeface="黑体" panose="02010609060101010101" pitchFamily="49" charset="-122"/>
              <a:ea typeface="黑体" panose="02010609060101010101" pitchFamily="49" charset="-122"/>
            </a:endParaRP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0" y="8018"/>
            <a:ext cx="12192000" cy="6841964"/>
          </a:xfrm>
          <a:prstGeom prst="rect">
            <a:avLst/>
          </a:prstGeom>
        </p:spPr>
      </p:pic>
      <p:sp>
        <p:nvSpPr>
          <p:cNvPr id="57" name="文本框 56"/>
          <p:cNvSpPr txBox="1"/>
          <p:nvPr/>
        </p:nvSpPr>
        <p:spPr>
          <a:xfrm>
            <a:off x="4339244" y="1104093"/>
            <a:ext cx="1774845" cy="523220"/>
          </a:xfrm>
          <a:prstGeom prst="rect">
            <a:avLst/>
          </a:prstGeom>
          <a:noFill/>
        </p:spPr>
        <p:txBody>
          <a:bodyPr wrap="none" rtlCol="0">
            <a:spAutoFit/>
            <a:scene3d>
              <a:camera prst="orthographicFront"/>
              <a:lightRig rig="threePt" dir="t"/>
            </a:scene3d>
            <a:sp3d extrusionH="57150">
              <a:bevelT w="38100" h="38100"/>
            </a:sp3d>
          </a:bodyPr>
          <a:lstStyle/>
          <a:p>
            <a:r>
              <a:rPr lang="zh-CN" altLang="en-US" sz="2800" b="1" spc="300" dirty="0">
                <a:solidFill>
                  <a:schemeClr val="tx1">
                    <a:lumMod val="50000"/>
                    <a:lumOff val="50000"/>
                  </a:schemeClr>
                </a:solidFill>
                <a:latin typeface="微软雅黑" panose="020B0503020204020204" pitchFamily="34" charset="-122"/>
                <a:ea typeface="微软雅黑" panose="020B0503020204020204" pitchFamily="34" charset="-122"/>
              </a:rPr>
              <a:t>公司介绍</a:t>
            </a:r>
            <a:endParaRPr lang="zh-CN" altLang="en-US" sz="2800" b="1" spc="3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4342015" y="2490134"/>
            <a:ext cx="1774845" cy="523220"/>
          </a:xfrm>
          <a:prstGeom prst="rect">
            <a:avLst/>
          </a:prstGeom>
          <a:noFill/>
        </p:spPr>
        <p:txBody>
          <a:bodyPr wrap="none" rtlCol="0">
            <a:spAutoFit/>
            <a:scene3d>
              <a:camera prst="orthographicFront"/>
              <a:lightRig rig="threePt" dir="t"/>
            </a:scene3d>
            <a:sp3d extrusionH="57150">
              <a:bevelT w="38100" h="38100"/>
            </a:sp3d>
          </a:bodyPr>
          <a:lstStyle/>
          <a:p>
            <a:r>
              <a:rPr lang="zh-CN" altLang="en-US" sz="2800" b="1" spc="300" dirty="0">
                <a:solidFill>
                  <a:schemeClr val="tx1">
                    <a:lumMod val="50000"/>
                    <a:lumOff val="50000"/>
                  </a:schemeClr>
                </a:solidFill>
                <a:latin typeface="微软雅黑" panose="020B0503020204020204" pitchFamily="34" charset="-122"/>
                <a:ea typeface="微软雅黑" panose="020B0503020204020204" pitchFamily="34" charset="-122"/>
              </a:rPr>
              <a:t>背景说明</a:t>
            </a:r>
            <a:endParaRPr lang="zh-CN" altLang="en-US" sz="2800" b="1" spc="3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9" name="文本框 58"/>
          <p:cNvSpPr txBox="1"/>
          <p:nvPr/>
        </p:nvSpPr>
        <p:spPr>
          <a:xfrm>
            <a:off x="4344786" y="3906072"/>
            <a:ext cx="2569934" cy="523220"/>
          </a:xfrm>
          <a:prstGeom prst="rect">
            <a:avLst/>
          </a:prstGeom>
          <a:noFill/>
        </p:spPr>
        <p:txBody>
          <a:bodyPr wrap="none" rtlCol="0">
            <a:spAutoFit/>
            <a:scene3d>
              <a:camera prst="orthographicFront"/>
              <a:lightRig rig="threePt" dir="t"/>
            </a:scene3d>
            <a:sp3d extrusionH="57150">
              <a:bevelT w="38100" h="38100"/>
            </a:sp3d>
          </a:bodyPr>
          <a:lstStyle/>
          <a:p>
            <a:r>
              <a:rPr lang="zh-CN" altLang="en-US" sz="2800" b="1" spc="300" dirty="0">
                <a:solidFill>
                  <a:srgbClr val="007AF0"/>
                </a:solidFill>
                <a:latin typeface="微软雅黑" panose="020B0503020204020204" pitchFamily="34" charset="-122"/>
                <a:ea typeface="微软雅黑" panose="020B0503020204020204" pitchFamily="34" charset="-122"/>
              </a:rPr>
              <a:t>整体解决方案</a:t>
            </a:r>
            <a:endParaRPr lang="zh-CN" altLang="en-US" sz="2800" b="1" spc="300" dirty="0">
              <a:solidFill>
                <a:srgbClr val="007AF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剪去单角的矩形 22"/>
          <p:cNvSpPr/>
          <p:nvPr/>
        </p:nvSpPr>
        <p:spPr>
          <a:xfrm>
            <a:off x="8727347" y="5632281"/>
            <a:ext cx="2953105" cy="680228"/>
          </a:xfrm>
          <a:prstGeom prst="snip1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lvl="1"/>
            <a:endParaRPr lang="zh-CN" altLang="en-US" sz="1400" dirty="0">
              <a:solidFill>
                <a:schemeClr val="tx1"/>
              </a:solidFill>
            </a:endParaRPr>
          </a:p>
        </p:txBody>
      </p:sp>
      <p:sp>
        <p:nvSpPr>
          <p:cNvPr id="24" name="文本框 102"/>
          <p:cNvSpPr txBox="1"/>
          <p:nvPr/>
        </p:nvSpPr>
        <p:spPr>
          <a:xfrm>
            <a:off x="8703449" y="5692314"/>
            <a:ext cx="2316660" cy="600164"/>
          </a:xfrm>
          <a:prstGeom prst="rect">
            <a:avLst/>
          </a:prstGeom>
          <a:noFill/>
        </p:spPr>
        <p:txBody>
          <a:bodyPr wrap="none" rtlCol="0">
            <a:spAutoFit/>
          </a:bodyPr>
          <a:lstStyle/>
          <a:p>
            <a:pPr marL="285750" indent="-285750">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应用本地静态压缩</a:t>
            </a:r>
            <a:endParaRPr lang="en-US" altLang="zh-CN" sz="11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应用智能分割</a:t>
            </a:r>
            <a:r>
              <a:rPr lang="en-US" altLang="zh-CN" sz="1100" dirty="0">
                <a:latin typeface="微软雅黑" panose="020B0503020204020204" pitchFamily="34" charset="-122"/>
                <a:ea typeface="微软雅黑" panose="020B0503020204020204" pitchFamily="34" charset="-122"/>
              </a:rPr>
              <a:t>+CDN</a:t>
            </a:r>
            <a:r>
              <a:rPr lang="zh-CN" altLang="en-US" sz="1100" dirty="0">
                <a:latin typeface="微软雅黑" panose="020B0503020204020204" pitchFamily="34" charset="-122"/>
                <a:ea typeface="微软雅黑" panose="020B0503020204020204" pitchFamily="34" charset="-122"/>
              </a:rPr>
              <a:t>网络加速</a:t>
            </a:r>
            <a:endParaRPr lang="en-US" altLang="zh-CN" sz="11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压缩率最高</a:t>
            </a:r>
            <a:r>
              <a:rPr lang="en-US" altLang="zh-CN" sz="1100" dirty="0">
                <a:latin typeface="微软雅黑" panose="020B0503020204020204" pitchFamily="34" charset="-122"/>
                <a:ea typeface="微软雅黑" panose="020B0503020204020204" pitchFamily="34" charset="-122"/>
              </a:rPr>
              <a:t>80%</a:t>
            </a:r>
            <a:r>
              <a:rPr lang="zh-CN" altLang="en-US" sz="1100" dirty="0">
                <a:latin typeface="微软雅黑" panose="020B0503020204020204" pitchFamily="34" charset="-122"/>
                <a:ea typeface="微软雅黑" panose="020B0503020204020204" pitchFamily="34" charset="-122"/>
              </a:rPr>
              <a:t>降低推广成本</a:t>
            </a:r>
            <a:endParaRPr lang="en-US" altLang="zh-CN" sz="1100" dirty="0">
              <a:latin typeface="微软雅黑" panose="020B0503020204020204" pitchFamily="34" charset="-122"/>
              <a:ea typeface="微软雅黑" panose="020B0503020204020204" pitchFamily="34" charset="-122"/>
            </a:endParaRPr>
          </a:p>
        </p:txBody>
      </p:sp>
      <p:sp>
        <p:nvSpPr>
          <p:cNvPr id="25" name="剪去单角的矩形 24"/>
          <p:cNvSpPr/>
          <p:nvPr/>
        </p:nvSpPr>
        <p:spPr>
          <a:xfrm>
            <a:off x="8714847" y="4287255"/>
            <a:ext cx="2977005" cy="809516"/>
          </a:xfrm>
          <a:prstGeom prst="snip1Rect">
            <a:avLst/>
          </a:prstGeom>
          <a:ln>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lvl="1"/>
            <a:endParaRPr lang="zh-CN" altLang="en-US" sz="1400" dirty="0">
              <a:solidFill>
                <a:schemeClr val="tx1"/>
              </a:solidFill>
            </a:endParaRPr>
          </a:p>
        </p:txBody>
      </p:sp>
      <p:sp>
        <p:nvSpPr>
          <p:cNvPr id="26" name="文本框 86"/>
          <p:cNvSpPr txBox="1"/>
          <p:nvPr/>
        </p:nvSpPr>
        <p:spPr>
          <a:xfrm>
            <a:off x="8679489" y="4346536"/>
            <a:ext cx="2456122" cy="600164"/>
          </a:xfrm>
          <a:prstGeom prst="rect">
            <a:avLst/>
          </a:prstGeom>
          <a:noFill/>
        </p:spPr>
        <p:txBody>
          <a:bodyPr wrap="none" rtlCol="0">
            <a:spAutoFit/>
          </a:bodyPr>
          <a:lstStyle/>
          <a:p>
            <a:pPr marL="285750" indent="-285750">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第六代加密技术</a:t>
            </a:r>
            <a:endParaRPr lang="en-US" altLang="zh-CN" sz="11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全方位加密</a:t>
            </a:r>
            <a:r>
              <a:rPr lang="en-US" altLang="zh-CN" sz="1100" dirty="0">
                <a:latin typeface="微软雅黑" panose="020B0503020204020204" pitchFamily="34" charset="-122"/>
                <a:ea typeface="微软雅黑" panose="020B0503020204020204" pitchFamily="34" charset="-122"/>
              </a:rPr>
              <a:t>APK</a:t>
            </a:r>
            <a:r>
              <a:rPr lang="zh-CN" altLang="en-US" sz="1100" dirty="0">
                <a:latin typeface="微软雅黑" panose="020B0503020204020204" pitchFamily="34" charset="-122"/>
                <a:ea typeface="微软雅黑" panose="020B0503020204020204" pitchFamily="34" charset="-122"/>
              </a:rPr>
              <a:t>、</a:t>
            </a:r>
            <a:r>
              <a:rPr lang="en-US" altLang="zh-CN" sz="1100" dirty="0">
                <a:latin typeface="微软雅黑" panose="020B0503020204020204" pitchFamily="34" charset="-122"/>
                <a:ea typeface="微软雅黑" panose="020B0503020204020204" pitchFamily="34" charset="-122"/>
              </a:rPr>
              <a:t>IPA</a:t>
            </a:r>
            <a:r>
              <a:rPr lang="zh-CN" altLang="en-US" sz="1100" dirty="0">
                <a:latin typeface="微软雅黑" panose="020B0503020204020204" pitchFamily="34" charset="-122"/>
                <a:ea typeface="微软雅黑" panose="020B0503020204020204" pitchFamily="34" charset="-122"/>
              </a:rPr>
              <a:t>、</a:t>
            </a:r>
            <a:r>
              <a:rPr lang="en-US" altLang="zh-CN" sz="1100" dirty="0">
                <a:latin typeface="微软雅黑" panose="020B0503020204020204" pitchFamily="34" charset="-122"/>
                <a:ea typeface="微软雅黑" panose="020B0503020204020204" pitchFamily="34" charset="-122"/>
              </a:rPr>
              <a:t>H5</a:t>
            </a:r>
            <a:r>
              <a:rPr lang="zh-CN" altLang="en-US" sz="1100" dirty="0">
                <a:latin typeface="微软雅黑" panose="020B0503020204020204" pitchFamily="34" charset="-122"/>
                <a:ea typeface="微软雅黑" panose="020B0503020204020204" pitchFamily="34" charset="-122"/>
              </a:rPr>
              <a:t>应用</a:t>
            </a:r>
            <a:endParaRPr lang="en-US" altLang="zh-CN" sz="11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100" dirty="0">
                <a:latin typeface="微软雅黑" panose="020B0503020204020204" pitchFamily="34" charset="-122"/>
                <a:ea typeface="微软雅黑" panose="020B0503020204020204" pitchFamily="34" charset="-122"/>
              </a:rPr>
              <a:t>DEX</a:t>
            </a:r>
            <a:r>
              <a:rPr lang="zh-CN" altLang="en-US" sz="1100" dirty="0">
                <a:latin typeface="微软雅黑" panose="020B0503020204020204" pitchFamily="34" charset="-122"/>
                <a:ea typeface="微软雅黑" panose="020B0503020204020204" pitchFamily="34" charset="-122"/>
              </a:rPr>
              <a:t>、</a:t>
            </a:r>
            <a:r>
              <a:rPr lang="en-US" altLang="zh-CN" sz="1100" dirty="0">
                <a:latin typeface="微软雅黑" panose="020B0503020204020204" pitchFamily="34" charset="-122"/>
                <a:ea typeface="微软雅黑" panose="020B0503020204020204" pitchFamily="34" charset="-122"/>
              </a:rPr>
              <a:t>so</a:t>
            </a:r>
            <a:r>
              <a:rPr lang="zh-CN" altLang="en-US" sz="1100" dirty="0">
                <a:latin typeface="微软雅黑" panose="020B0503020204020204" pitchFamily="34" charset="-122"/>
                <a:ea typeface="微软雅黑" panose="020B0503020204020204" pitchFamily="34" charset="-122"/>
              </a:rPr>
              <a:t>库、内存、数据等安全</a:t>
            </a:r>
            <a:endParaRPr lang="en-US" altLang="zh-CN" sz="1100" dirty="0">
              <a:latin typeface="微软雅黑" panose="020B0503020204020204" pitchFamily="34" charset="-122"/>
              <a:ea typeface="微软雅黑" panose="020B0503020204020204" pitchFamily="34" charset="-122"/>
            </a:endParaRPr>
          </a:p>
        </p:txBody>
      </p:sp>
      <p:grpSp>
        <p:nvGrpSpPr>
          <p:cNvPr id="27" name="组合 26"/>
          <p:cNvGrpSpPr/>
          <p:nvPr/>
        </p:nvGrpSpPr>
        <p:grpSpPr>
          <a:xfrm>
            <a:off x="6004235" y="1411874"/>
            <a:ext cx="2237938" cy="1010769"/>
            <a:chOff x="5581716" y="1137066"/>
            <a:chExt cx="2582194" cy="1166253"/>
          </a:xfrm>
        </p:grpSpPr>
        <p:sp>
          <p:nvSpPr>
            <p:cNvPr id="48" name="剪去单角的矩形 47"/>
            <p:cNvSpPr/>
            <p:nvPr/>
          </p:nvSpPr>
          <p:spPr>
            <a:xfrm flipH="1">
              <a:off x="5601030" y="1568749"/>
              <a:ext cx="2562880" cy="711390"/>
            </a:xfrm>
            <a:prstGeom prst="snip1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lvl="1"/>
              <a:endParaRPr lang="zh-CN" altLang="en-US" sz="1400" dirty="0">
                <a:solidFill>
                  <a:schemeClr val="tx1"/>
                </a:solidFill>
              </a:endParaRPr>
            </a:p>
          </p:txBody>
        </p:sp>
        <p:sp>
          <p:nvSpPr>
            <p:cNvPr id="49" name="文本框 92"/>
            <p:cNvSpPr txBox="1"/>
            <p:nvPr/>
          </p:nvSpPr>
          <p:spPr>
            <a:xfrm>
              <a:off x="5645884" y="1610833"/>
              <a:ext cx="1522581" cy="692486"/>
            </a:xfrm>
            <a:prstGeom prst="rect">
              <a:avLst/>
            </a:prstGeom>
            <a:noFill/>
          </p:spPr>
          <p:txBody>
            <a:bodyPr wrap="none" rtlCol="0">
              <a:spAutoFit/>
            </a:bodyPr>
            <a:lstStyle/>
            <a:p>
              <a:pPr marL="285750" indent="-285750">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设计规范咨询</a:t>
              </a:r>
              <a:endParaRPr lang="en-US" altLang="zh-CN" sz="11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开发规范咨询</a:t>
              </a:r>
              <a:endParaRPr lang="en-US" altLang="zh-CN" sz="11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信息安全咨询</a:t>
              </a:r>
              <a:endParaRPr lang="en-US" altLang="zh-CN" sz="1100" dirty="0">
                <a:latin typeface="微软雅黑" panose="020B0503020204020204" pitchFamily="34" charset="-122"/>
                <a:ea typeface="微软雅黑" panose="020B0503020204020204" pitchFamily="34" charset="-122"/>
              </a:endParaRPr>
            </a:p>
          </p:txBody>
        </p:sp>
        <p:sp>
          <p:nvSpPr>
            <p:cNvPr id="50" name="TextBox 36"/>
            <p:cNvSpPr txBox="1"/>
            <p:nvPr/>
          </p:nvSpPr>
          <p:spPr>
            <a:xfrm>
              <a:off x="5581716" y="1137066"/>
              <a:ext cx="1374615" cy="355120"/>
            </a:xfrm>
            <a:prstGeom prst="rect">
              <a:avLst/>
            </a:prstGeom>
            <a:noFill/>
          </p:spPr>
          <p:txBody>
            <a:bodyPr wrap="none" rtlCol="0">
              <a:spAutoFit/>
            </a:bodyPr>
            <a:lstStyle/>
            <a:p>
              <a:pPr marL="285750" indent="-285750">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rPr>
                <a:t>咨询服务</a:t>
              </a:r>
              <a:endParaRPr lang="zh-CN" altLang="en-US" sz="1400" dirty="0">
                <a:latin typeface="微软雅黑" panose="020B0503020204020204" pitchFamily="34" charset="-122"/>
                <a:ea typeface="微软雅黑" panose="020B0503020204020204" pitchFamily="34" charset="-122"/>
              </a:endParaRPr>
            </a:p>
          </p:txBody>
        </p:sp>
      </p:grpSp>
      <p:sp>
        <p:nvSpPr>
          <p:cNvPr id="45" name="剪去单角的矩形 44"/>
          <p:cNvSpPr/>
          <p:nvPr/>
        </p:nvSpPr>
        <p:spPr>
          <a:xfrm flipH="1">
            <a:off x="5994886" y="2995920"/>
            <a:ext cx="2247285" cy="754905"/>
          </a:xfrm>
          <a:prstGeom prst="snip1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lvl="1"/>
            <a:endParaRPr lang="zh-CN" altLang="en-US" sz="1400" dirty="0">
              <a:solidFill>
                <a:schemeClr val="tx1"/>
              </a:solidFill>
            </a:endParaRPr>
          </a:p>
        </p:txBody>
      </p:sp>
      <p:sp>
        <p:nvSpPr>
          <p:cNvPr id="46" name="文本框 103"/>
          <p:cNvSpPr txBox="1"/>
          <p:nvPr/>
        </p:nvSpPr>
        <p:spPr>
          <a:xfrm>
            <a:off x="6046104" y="3134546"/>
            <a:ext cx="2024913" cy="430887"/>
          </a:xfrm>
          <a:prstGeom prst="rect">
            <a:avLst/>
          </a:prstGeom>
          <a:noFill/>
        </p:spPr>
        <p:txBody>
          <a:bodyPr wrap="none" rtlCol="0">
            <a:spAutoFit/>
          </a:bodyPr>
          <a:lstStyle/>
          <a:p>
            <a:pPr marL="285750" indent="-285750">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应用在线渠道市场推广</a:t>
            </a:r>
            <a:endParaRPr lang="en-US" altLang="zh-CN" sz="11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基于有效用户的推广方案</a:t>
            </a:r>
            <a:endParaRPr lang="en-US" altLang="zh-CN" sz="1100" dirty="0">
              <a:latin typeface="微软雅黑" panose="020B0503020204020204" pitchFamily="34" charset="-122"/>
              <a:ea typeface="微软雅黑" panose="020B0503020204020204" pitchFamily="34" charset="-122"/>
            </a:endParaRPr>
          </a:p>
        </p:txBody>
      </p:sp>
      <p:sp>
        <p:nvSpPr>
          <p:cNvPr id="47" name="TextBox 47"/>
          <p:cNvSpPr txBox="1"/>
          <p:nvPr/>
        </p:nvSpPr>
        <p:spPr>
          <a:xfrm>
            <a:off x="6004236" y="2628863"/>
            <a:ext cx="1191352" cy="307777"/>
          </a:xfrm>
          <a:prstGeom prst="rect">
            <a:avLst/>
          </a:prstGeom>
          <a:noFill/>
        </p:spPr>
        <p:txBody>
          <a:bodyPr wrap="none" rtlCol="0">
            <a:spAutoFit/>
          </a:bodyPr>
          <a:lstStyle/>
          <a:p>
            <a:pPr marL="285750" indent="-285750">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rPr>
              <a:t>应用推广</a:t>
            </a:r>
            <a:endParaRPr lang="zh-CN" altLang="en-US" sz="1600" dirty="0">
              <a:latin typeface="微软雅黑" panose="020B0503020204020204" pitchFamily="34" charset="-122"/>
              <a:ea typeface="微软雅黑" panose="020B0503020204020204" pitchFamily="34" charset="-122"/>
            </a:endParaRPr>
          </a:p>
        </p:txBody>
      </p:sp>
      <p:sp>
        <p:nvSpPr>
          <p:cNvPr id="42" name="剪去单角的矩形 41"/>
          <p:cNvSpPr/>
          <p:nvPr/>
        </p:nvSpPr>
        <p:spPr>
          <a:xfrm flipH="1">
            <a:off x="6010443" y="4287254"/>
            <a:ext cx="2231728" cy="843499"/>
          </a:xfrm>
          <a:prstGeom prst="snip1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lvl="1"/>
            <a:endParaRPr lang="zh-CN" altLang="en-US" sz="1400" dirty="0">
              <a:solidFill>
                <a:schemeClr val="tx1"/>
              </a:solidFill>
            </a:endParaRPr>
          </a:p>
        </p:txBody>
      </p:sp>
      <p:sp>
        <p:nvSpPr>
          <p:cNvPr id="43" name="文本框 89"/>
          <p:cNvSpPr txBox="1"/>
          <p:nvPr/>
        </p:nvSpPr>
        <p:spPr>
          <a:xfrm>
            <a:off x="6028294" y="4348904"/>
            <a:ext cx="2238114" cy="600164"/>
          </a:xfrm>
          <a:prstGeom prst="rect">
            <a:avLst/>
          </a:prstGeom>
          <a:noFill/>
          <a:ln>
            <a:noFill/>
          </a:ln>
        </p:spPr>
        <p:txBody>
          <a:bodyPr wrap="square" rtlCol="0">
            <a:spAutoFit/>
          </a:bodyPr>
          <a:lstStyle/>
          <a:p>
            <a:pPr marL="285750" indent="-285750">
              <a:buFont typeface="Arial" panose="020B0604020202020204" pitchFamily="34" charset="0"/>
              <a:buChar char="•"/>
            </a:pPr>
            <a:r>
              <a:rPr lang="en-US" altLang="zh-CN" sz="1100" dirty="0">
                <a:latin typeface="微软雅黑" panose="020B0503020204020204" pitchFamily="34" charset="-122"/>
                <a:ea typeface="微软雅黑" panose="020B0503020204020204" pitchFamily="34" charset="-122"/>
              </a:rPr>
              <a:t>600+</a:t>
            </a:r>
            <a:r>
              <a:rPr lang="zh-CN" altLang="en-US" sz="1100" dirty="0">
                <a:latin typeface="微软雅黑" panose="020B0503020204020204" pitchFamily="34" charset="-122"/>
                <a:ea typeface="微软雅黑" panose="020B0503020204020204" pitchFamily="34" charset="-122"/>
              </a:rPr>
              <a:t>渠道市场应用版本监测</a:t>
            </a:r>
            <a:endParaRPr lang="en-US" altLang="zh-CN" sz="11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版本分析及盗版应用识别</a:t>
            </a:r>
            <a:endParaRPr lang="en-US" altLang="zh-CN" sz="11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正、盗版应用深层对比分析</a:t>
            </a:r>
            <a:endParaRPr lang="en-US" altLang="zh-CN" sz="1100" dirty="0">
              <a:latin typeface="微软雅黑" panose="020B0503020204020204" pitchFamily="34" charset="-122"/>
              <a:ea typeface="微软雅黑" panose="020B0503020204020204" pitchFamily="34" charset="-122"/>
            </a:endParaRPr>
          </a:p>
        </p:txBody>
      </p:sp>
      <p:sp>
        <p:nvSpPr>
          <p:cNvPr id="44" name="TextBox 48"/>
          <p:cNvSpPr txBox="1"/>
          <p:nvPr/>
        </p:nvSpPr>
        <p:spPr>
          <a:xfrm>
            <a:off x="6004236" y="3885868"/>
            <a:ext cx="1191352" cy="307777"/>
          </a:xfrm>
          <a:prstGeom prst="rect">
            <a:avLst/>
          </a:prstGeom>
          <a:noFill/>
          <a:ln>
            <a:noFill/>
          </a:ln>
        </p:spPr>
        <p:txBody>
          <a:bodyPr wrap="none" rtlCol="0">
            <a:spAutoFit/>
          </a:bodyPr>
          <a:lstStyle/>
          <a:p>
            <a:pPr marL="285750" indent="-285750">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rPr>
              <a:t>渠道检测</a:t>
            </a:r>
            <a:endParaRPr lang="zh-CN" altLang="en-US" sz="1400" dirty="0">
              <a:latin typeface="微软雅黑" panose="020B0503020204020204" pitchFamily="34" charset="-122"/>
              <a:ea typeface="微软雅黑" panose="020B0503020204020204" pitchFamily="34" charset="-122"/>
            </a:endParaRPr>
          </a:p>
        </p:txBody>
      </p:sp>
      <p:grpSp>
        <p:nvGrpSpPr>
          <p:cNvPr id="30" name="组合 29"/>
          <p:cNvGrpSpPr/>
          <p:nvPr/>
        </p:nvGrpSpPr>
        <p:grpSpPr>
          <a:xfrm>
            <a:off x="6004235" y="5285255"/>
            <a:ext cx="2237940" cy="1071855"/>
            <a:chOff x="5581715" y="5451121"/>
            <a:chExt cx="2582195" cy="1236735"/>
          </a:xfrm>
        </p:grpSpPr>
        <p:sp>
          <p:nvSpPr>
            <p:cNvPr id="39" name="剪去单角的矩形 38"/>
            <p:cNvSpPr/>
            <p:nvPr/>
          </p:nvSpPr>
          <p:spPr>
            <a:xfrm flipH="1">
              <a:off x="5593479" y="5899447"/>
              <a:ext cx="2570429" cy="788409"/>
            </a:xfrm>
            <a:prstGeom prst="snip1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lvl="1"/>
              <a:endParaRPr lang="zh-CN" altLang="en-US" sz="1400" dirty="0">
                <a:solidFill>
                  <a:schemeClr val="tx1"/>
                </a:solidFill>
              </a:endParaRPr>
            </a:p>
          </p:txBody>
        </p:sp>
        <p:sp>
          <p:nvSpPr>
            <p:cNvPr id="40" name="文本框 101"/>
            <p:cNvSpPr txBox="1"/>
            <p:nvPr/>
          </p:nvSpPr>
          <p:spPr>
            <a:xfrm>
              <a:off x="5753725" y="5968577"/>
              <a:ext cx="2410185" cy="692485"/>
            </a:xfrm>
            <a:prstGeom prst="rect">
              <a:avLst/>
            </a:prstGeom>
            <a:noFill/>
          </p:spPr>
          <p:txBody>
            <a:bodyPr wrap="square" rtlCol="0">
              <a:spAutoFit/>
            </a:bodyPr>
            <a:lstStyle/>
            <a:p>
              <a:pPr marL="285750" indent="-285750">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原始应用集成云更新</a:t>
              </a:r>
              <a:r>
                <a:rPr lang="en-US" altLang="zh-CN" sz="1100" dirty="0">
                  <a:latin typeface="微软雅黑" panose="020B0503020204020204" pitchFamily="34" charset="-122"/>
                  <a:ea typeface="微软雅黑" panose="020B0503020204020204" pitchFamily="34" charset="-122"/>
                </a:rPr>
                <a:t>SDK</a:t>
              </a:r>
              <a:endParaRPr lang="en-US" altLang="zh-CN" sz="11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相同应用增量更新</a:t>
              </a:r>
              <a:endParaRPr lang="en-US" altLang="zh-CN" sz="11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不同应用智能覆盖更新</a:t>
              </a:r>
              <a:endParaRPr lang="en-US" altLang="zh-CN" sz="1100" dirty="0">
                <a:latin typeface="微软雅黑" panose="020B0503020204020204" pitchFamily="34" charset="-122"/>
                <a:ea typeface="微软雅黑" panose="020B0503020204020204" pitchFamily="34" charset="-122"/>
              </a:endParaRPr>
            </a:p>
          </p:txBody>
        </p:sp>
        <p:sp>
          <p:nvSpPr>
            <p:cNvPr id="41" name="TextBox 52"/>
            <p:cNvSpPr txBox="1"/>
            <p:nvPr/>
          </p:nvSpPr>
          <p:spPr>
            <a:xfrm>
              <a:off x="5581715" y="5451121"/>
              <a:ext cx="1581767" cy="355121"/>
            </a:xfrm>
            <a:prstGeom prst="rect">
              <a:avLst/>
            </a:prstGeom>
            <a:noFill/>
          </p:spPr>
          <p:txBody>
            <a:bodyPr wrap="none" rtlCol="0">
              <a:spAutoFit/>
            </a:bodyPr>
            <a:lstStyle/>
            <a:p>
              <a:pPr marL="285750" indent="-285750">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rPr>
                <a:t>应用云更新</a:t>
              </a:r>
              <a:endParaRPr lang="zh-CN" altLang="en-US" sz="1400" dirty="0">
                <a:latin typeface="微软雅黑" panose="020B0503020204020204" pitchFamily="34" charset="-122"/>
                <a:ea typeface="微软雅黑" panose="020B0503020204020204" pitchFamily="34" charset="-122"/>
              </a:endParaRPr>
            </a:p>
          </p:txBody>
        </p:sp>
      </p:grpSp>
      <p:sp>
        <p:nvSpPr>
          <p:cNvPr id="31" name="TextBox 55"/>
          <p:cNvSpPr txBox="1"/>
          <p:nvPr/>
        </p:nvSpPr>
        <p:spPr>
          <a:xfrm>
            <a:off x="8647833" y="5240654"/>
            <a:ext cx="1191352" cy="307777"/>
          </a:xfrm>
          <a:prstGeom prst="rect">
            <a:avLst/>
          </a:prstGeom>
          <a:noFill/>
        </p:spPr>
        <p:txBody>
          <a:bodyPr wrap="none" rtlCol="0">
            <a:spAutoFit/>
          </a:bodyPr>
          <a:lstStyle/>
          <a:p>
            <a:pPr marL="285750" indent="-285750">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rPr>
              <a:t>应用压缩</a:t>
            </a:r>
            <a:endParaRPr lang="zh-CN" altLang="en-US" sz="1400" dirty="0">
              <a:latin typeface="微软雅黑" panose="020B0503020204020204" pitchFamily="34" charset="-122"/>
              <a:ea typeface="微软雅黑" panose="020B0503020204020204" pitchFamily="34" charset="-122"/>
            </a:endParaRPr>
          </a:p>
        </p:txBody>
      </p:sp>
      <p:sp>
        <p:nvSpPr>
          <p:cNvPr id="32" name="TextBox 56"/>
          <p:cNvSpPr txBox="1"/>
          <p:nvPr/>
        </p:nvSpPr>
        <p:spPr>
          <a:xfrm>
            <a:off x="8659232" y="3885868"/>
            <a:ext cx="1191352" cy="307777"/>
          </a:xfrm>
          <a:prstGeom prst="rect">
            <a:avLst/>
          </a:prstGeom>
          <a:noFill/>
        </p:spPr>
        <p:txBody>
          <a:bodyPr wrap="none" rtlCol="0">
            <a:spAutoFit/>
          </a:bodyPr>
          <a:lstStyle/>
          <a:p>
            <a:pPr marL="285750" indent="-285750">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rPr>
              <a:t>安全加固</a:t>
            </a:r>
            <a:endParaRPr lang="zh-CN" altLang="en-US" sz="1400" dirty="0">
              <a:latin typeface="微软雅黑" panose="020B0503020204020204" pitchFamily="34" charset="-122"/>
              <a:ea typeface="微软雅黑" panose="020B0503020204020204" pitchFamily="34" charset="-122"/>
            </a:endParaRPr>
          </a:p>
        </p:txBody>
      </p:sp>
      <p:sp>
        <p:nvSpPr>
          <p:cNvPr id="33" name="剪去单角的矩形 32"/>
          <p:cNvSpPr/>
          <p:nvPr/>
        </p:nvSpPr>
        <p:spPr>
          <a:xfrm>
            <a:off x="8714847" y="2995921"/>
            <a:ext cx="2977005" cy="754904"/>
          </a:xfrm>
          <a:prstGeom prst="snip1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lvl="1"/>
            <a:endParaRPr lang="zh-CN" altLang="en-US" sz="1400" dirty="0">
              <a:solidFill>
                <a:schemeClr val="tx1"/>
              </a:solidFill>
            </a:endParaRPr>
          </a:p>
        </p:txBody>
      </p:sp>
      <p:sp>
        <p:nvSpPr>
          <p:cNvPr id="34" name="文本框 83"/>
          <p:cNvSpPr txBox="1"/>
          <p:nvPr/>
        </p:nvSpPr>
        <p:spPr>
          <a:xfrm>
            <a:off x="8700947" y="3039934"/>
            <a:ext cx="2307042" cy="769441"/>
          </a:xfrm>
          <a:prstGeom prst="rect">
            <a:avLst/>
          </a:prstGeom>
          <a:noFill/>
        </p:spPr>
        <p:txBody>
          <a:bodyPr wrap="none" rtlCol="0">
            <a:spAutoFit/>
          </a:bodyPr>
          <a:lstStyle/>
          <a:p>
            <a:pPr marL="285750" indent="-285750">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静态、动态结合的代码扫描</a:t>
            </a:r>
            <a:endParaRPr lang="en-US" altLang="zh-CN" sz="11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木马及漏洞检测分析</a:t>
            </a:r>
            <a:endParaRPr lang="en-US" altLang="zh-CN" sz="11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一键生成安全检测报告</a:t>
            </a:r>
            <a:endParaRPr lang="en-US" altLang="zh-CN" sz="11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移动应用服务端安全检测服务</a:t>
            </a:r>
            <a:endParaRPr lang="en-US" altLang="zh-CN" sz="1100" dirty="0">
              <a:latin typeface="微软雅黑" panose="020B0503020204020204" pitchFamily="34" charset="-122"/>
              <a:ea typeface="微软雅黑" panose="020B0503020204020204" pitchFamily="34" charset="-122"/>
            </a:endParaRPr>
          </a:p>
        </p:txBody>
      </p:sp>
      <p:sp>
        <p:nvSpPr>
          <p:cNvPr id="35" name="TextBox 59"/>
          <p:cNvSpPr txBox="1"/>
          <p:nvPr/>
        </p:nvSpPr>
        <p:spPr>
          <a:xfrm>
            <a:off x="8659232" y="2628863"/>
            <a:ext cx="1191352" cy="307777"/>
          </a:xfrm>
          <a:prstGeom prst="rect">
            <a:avLst/>
          </a:prstGeom>
          <a:noFill/>
        </p:spPr>
        <p:txBody>
          <a:bodyPr wrap="none" rtlCol="0">
            <a:spAutoFit/>
          </a:bodyPr>
          <a:lstStyle/>
          <a:p>
            <a:pPr marL="285750" indent="-285750">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rPr>
              <a:t>安全检测</a:t>
            </a:r>
            <a:endParaRPr lang="zh-CN" altLang="en-US" sz="1400" dirty="0">
              <a:latin typeface="微软雅黑" panose="020B0503020204020204" pitchFamily="34" charset="-122"/>
              <a:ea typeface="微软雅黑" panose="020B0503020204020204" pitchFamily="34" charset="-122"/>
            </a:endParaRPr>
          </a:p>
        </p:txBody>
      </p:sp>
      <p:sp>
        <p:nvSpPr>
          <p:cNvPr id="36" name="剪去单角的矩形 35"/>
          <p:cNvSpPr/>
          <p:nvPr/>
        </p:nvSpPr>
        <p:spPr>
          <a:xfrm>
            <a:off x="8714848" y="1786005"/>
            <a:ext cx="2977004" cy="609682"/>
          </a:xfrm>
          <a:prstGeom prst="snip1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lvl="1"/>
            <a:endParaRPr lang="zh-CN" altLang="en-US" sz="1400" dirty="0">
              <a:solidFill>
                <a:schemeClr val="tx1"/>
              </a:solidFill>
            </a:endParaRPr>
          </a:p>
        </p:txBody>
      </p:sp>
      <p:sp>
        <p:nvSpPr>
          <p:cNvPr id="37" name="文本框 14"/>
          <p:cNvSpPr txBox="1"/>
          <p:nvPr/>
        </p:nvSpPr>
        <p:spPr>
          <a:xfrm>
            <a:off x="8746160" y="1797688"/>
            <a:ext cx="2156360" cy="600164"/>
          </a:xfrm>
          <a:prstGeom prst="rect">
            <a:avLst/>
          </a:prstGeom>
          <a:noFill/>
        </p:spPr>
        <p:txBody>
          <a:bodyPr wrap="none" rtlCol="0">
            <a:spAutoFit/>
          </a:bodyPr>
          <a:lstStyle/>
          <a:p>
            <a:pPr marL="285750" indent="-285750">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便捷的</a:t>
            </a:r>
            <a:r>
              <a:rPr lang="en-US" altLang="zh-CN" sz="1100" dirty="0">
                <a:latin typeface="微软雅黑" panose="020B0503020204020204" pitchFamily="34" charset="-122"/>
                <a:ea typeface="微软雅黑" panose="020B0503020204020204" pitchFamily="34" charset="-122"/>
              </a:rPr>
              <a:t>APP</a:t>
            </a:r>
            <a:r>
              <a:rPr lang="zh-CN" altLang="en-US" sz="1100" dirty="0">
                <a:latin typeface="微软雅黑" panose="020B0503020204020204" pitchFamily="34" charset="-122"/>
                <a:ea typeface="微软雅黑" panose="020B0503020204020204" pitchFamily="34" charset="-122"/>
              </a:rPr>
              <a:t>源代码安全管理</a:t>
            </a:r>
            <a:endParaRPr lang="en-US" altLang="zh-CN" sz="11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100" dirty="0">
                <a:latin typeface="微软雅黑" panose="020B0503020204020204" pitchFamily="34" charset="-122"/>
                <a:ea typeface="微软雅黑" panose="020B0503020204020204" pitchFamily="34" charset="-122"/>
              </a:rPr>
              <a:t>APP</a:t>
            </a:r>
            <a:r>
              <a:rPr lang="zh-CN" altLang="en-US" sz="1100" dirty="0">
                <a:latin typeface="微软雅黑" panose="020B0503020204020204" pitchFamily="34" charset="-122"/>
                <a:ea typeface="微软雅黑" panose="020B0503020204020204" pitchFamily="34" charset="-122"/>
              </a:rPr>
              <a:t>源代码安全扫描</a:t>
            </a:r>
            <a:endParaRPr lang="en-US" altLang="zh-CN" sz="11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100" dirty="0">
                <a:latin typeface="微软雅黑" panose="020B0503020204020204" pitchFamily="34" charset="-122"/>
                <a:ea typeface="微软雅黑" panose="020B0503020204020204" pitchFamily="34" charset="-122"/>
              </a:rPr>
              <a:t>BUG</a:t>
            </a:r>
            <a:r>
              <a:rPr lang="zh-CN" altLang="en-US" sz="1100" dirty="0">
                <a:latin typeface="微软雅黑" panose="020B0503020204020204" pitchFamily="34" charset="-122"/>
                <a:ea typeface="微软雅黑" panose="020B0503020204020204" pitchFamily="34" charset="-122"/>
              </a:rPr>
              <a:t>管理系统</a:t>
            </a:r>
            <a:endParaRPr lang="en-US" altLang="zh-CN" sz="1100" dirty="0">
              <a:latin typeface="微软雅黑" panose="020B0503020204020204" pitchFamily="34" charset="-122"/>
              <a:ea typeface="微软雅黑" panose="020B0503020204020204" pitchFamily="34" charset="-122"/>
            </a:endParaRPr>
          </a:p>
        </p:txBody>
      </p:sp>
      <p:sp>
        <p:nvSpPr>
          <p:cNvPr id="38" name="TextBox 62"/>
          <p:cNvSpPr txBox="1"/>
          <p:nvPr/>
        </p:nvSpPr>
        <p:spPr>
          <a:xfrm>
            <a:off x="8659232" y="1411874"/>
            <a:ext cx="1233030" cy="307777"/>
          </a:xfrm>
          <a:prstGeom prst="rect">
            <a:avLst/>
          </a:prstGeom>
          <a:noFill/>
        </p:spPr>
        <p:txBody>
          <a:bodyPr wrap="none" rtlCol="0">
            <a:spAutoFit/>
          </a:bodyPr>
          <a:lstStyle/>
          <a:p>
            <a:pPr marL="285750" indent="-285750">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rPr>
              <a:t>安全开发</a:t>
            </a:r>
            <a:endParaRPr lang="zh-CN" altLang="en-US" sz="1400" dirty="0">
              <a:latin typeface="微软雅黑" panose="020B0503020204020204" pitchFamily="34" charset="-122"/>
              <a:ea typeface="微软雅黑" panose="020B0503020204020204" pitchFamily="34" charset="-122"/>
            </a:endParaRPr>
          </a:p>
        </p:txBody>
      </p:sp>
      <p:sp>
        <p:nvSpPr>
          <p:cNvPr id="51" name="TextBox 63"/>
          <p:cNvSpPr txBox="1"/>
          <p:nvPr/>
        </p:nvSpPr>
        <p:spPr>
          <a:xfrm>
            <a:off x="828209" y="431202"/>
            <a:ext cx="7911140" cy="410882"/>
          </a:xfrm>
          <a:prstGeom prst="rect">
            <a:avLst/>
          </a:prstGeom>
          <a:noFill/>
        </p:spPr>
        <p:txBody>
          <a:bodyPr wrap="none">
            <a:spAutoFit/>
          </a:bodyPr>
          <a:lstStyle/>
          <a:p>
            <a:pPr defTabSz="914400">
              <a:lnSpc>
                <a:spcPct val="90000"/>
              </a:lnSpc>
              <a:spcBef>
                <a:spcPct val="0"/>
              </a:spcBef>
              <a:defRPr/>
            </a:pPr>
            <a:r>
              <a:rPr lang="zh-CN" altLang="en-US" sz="2300" b="1" spc="300" dirty="0">
                <a:solidFill>
                  <a:srgbClr val="007AF0"/>
                </a:solidFill>
                <a:latin typeface="微软雅黑" panose="020B0503020204020204" pitchFamily="34" charset="-122"/>
                <a:ea typeface="微软雅黑" panose="020B0503020204020204" pitchFamily="34" charset="-122"/>
                <a:cs typeface="+mj-cs"/>
              </a:rPr>
              <a:t>以</a:t>
            </a:r>
            <a:r>
              <a:rPr lang="en-US" altLang="zh-CN" sz="2300" b="1" spc="300" dirty="0">
                <a:solidFill>
                  <a:srgbClr val="007AF0"/>
                </a:solidFill>
                <a:latin typeface="微软雅黑" panose="020B0503020204020204" pitchFamily="34" charset="-122"/>
                <a:ea typeface="微软雅黑" panose="020B0503020204020204" pitchFamily="34" charset="-122"/>
                <a:cs typeface="+mj-cs"/>
              </a:rPr>
              <a:t>APP</a:t>
            </a:r>
            <a:r>
              <a:rPr lang="zh-CN" altLang="en-US" sz="2300" b="1" spc="300" dirty="0">
                <a:solidFill>
                  <a:srgbClr val="007AF0"/>
                </a:solidFill>
                <a:latin typeface="微软雅黑" panose="020B0503020204020204" pitchFamily="34" charset="-122"/>
                <a:ea typeface="微软雅黑" panose="020B0503020204020204" pitchFamily="34" charset="-122"/>
                <a:cs typeface="+mj-cs"/>
              </a:rPr>
              <a:t>全生命周期为核心的移动信息化综合支撑平台</a:t>
            </a:r>
            <a:endParaRPr lang="zh-CN" altLang="en-US" sz="2300" b="1" spc="300" dirty="0">
              <a:solidFill>
                <a:srgbClr val="007AF0"/>
              </a:solidFill>
              <a:latin typeface="微软雅黑" panose="020B0503020204020204" pitchFamily="34" charset="-122"/>
              <a:ea typeface="微软雅黑" panose="020B0503020204020204" pitchFamily="34" charset="-122"/>
              <a:cs typeface="+mj-cs"/>
            </a:endParaRPr>
          </a:p>
        </p:txBody>
      </p:sp>
      <p:grpSp>
        <p:nvGrpSpPr>
          <p:cNvPr id="2" name="组合 1"/>
          <p:cNvGrpSpPr/>
          <p:nvPr/>
        </p:nvGrpSpPr>
        <p:grpSpPr>
          <a:xfrm>
            <a:off x="461974" y="1286555"/>
            <a:ext cx="4920520" cy="4954239"/>
            <a:chOff x="461974" y="1286555"/>
            <a:chExt cx="4920520" cy="4954239"/>
          </a:xfrm>
        </p:grpSpPr>
        <p:grpSp>
          <p:nvGrpSpPr>
            <p:cNvPr id="3" name="组合 2"/>
            <p:cNvGrpSpPr/>
            <p:nvPr/>
          </p:nvGrpSpPr>
          <p:grpSpPr>
            <a:xfrm rot="203744">
              <a:off x="461974" y="1286555"/>
              <a:ext cx="4920520" cy="4954239"/>
              <a:chOff x="37390" y="757598"/>
              <a:chExt cx="5200115" cy="5235750"/>
            </a:xfrm>
          </p:grpSpPr>
          <p:pic>
            <p:nvPicPr>
              <p:cNvPr id="4" name="Picture 2" descr="C:\Users\Administrator\Desktop\232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5888" y="757598"/>
                <a:ext cx="5020675" cy="516373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p:nvPr/>
            </p:nvGrpSpPr>
            <p:grpSpPr>
              <a:xfrm>
                <a:off x="37390" y="784187"/>
                <a:ext cx="5200115" cy="5209161"/>
                <a:chOff x="125621" y="703977"/>
                <a:chExt cx="5200115" cy="5209161"/>
              </a:xfrm>
            </p:grpSpPr>
            <p:sp>
              <p:nvSpPr>
                <p:cNvPr id="6" name="TextBox 18"/>
                <p:cNvSpPr txBox="1">
                  <a:spLocks noChangeArrowheads="1"/>
                </p:cNvSpPr>
                <p:nvPr/>
              </p:nvSpPr>
              <p:spPr bwMode="auto">
                <a:xfrm rot="21246920">
                  <a:off x="2338783" y="4864753"/>
                  <a:ext cx="1210588" cy="338554"/>
                </a:xfrm>
                <a:prstGeom prst="rect">
                  <a:avLst/>
                </a:prstGeom>
                <a:noFill/>
                <a:ln w="9525">
                  <a:noFill/>
                  <a:miter lim="800000"/>
                </a:ln>
              </p:spPr>
              <p:txBody>
                <a:bodyPr wrap="none">
                  <a:spAutoFit/>
                </a:bodyPr>
                <a:lstStyle/>
                <a:p>
                  <a:pPr>
                    <a:defRPr/>
                  </a:pPr>
                  <a:r>
                    <a:rPr lang="zh-CN" altLang="en-US" sz="1600" b="1" kern="0" dirty="0">
                      <a:solidFill>
                        <a:schemeClr val="bg1"/>
                      </a:solidFill>
                      <a:latin typeface="微软雅黑" panose="020B0503020204020204" pitchFamily="34" charset="-122"/>
                      <a:ea typeface="微软雅黑" panose="020B0503020204020204" pitchFamily="34" charset="-122"/>
                    </a:rPr>
                    <a:t>应用云更新</a:t>
                  </a:r>
                  <a:endParaRPr lang="zh-CN" altLang="en-US" sz="1600" b="1" kern="0" dirty="0">
                    <a:solidFill>
                      <a:schemeClr val="bg1"/>
                    </a:solidFill>
                    <a:latin typeface="微软雅黑" panose="020B0503020204020204" pitchFamily="34" charset="-122"/>
                    <a:ea typeface="微软雅黑" panose="020B0503020204020204" pitchFamily="34" charset="-122"/>
                  </a:endParaRPr>
                </a:p>
              </p:txBody>
            </p:sp>
            <p:sp>
              <p:nvSpPr>
                <p:cNvPr id="7" name="TextBox 17"/>
                <p:cNvSpPr txBox="1">
                  <a:spLocks noChangeArrowheads="1"/>
                </p:cNvSpPr>
                <p:nvPr/>
              </p:nvSpPr>
              <p:spPr bwMode="auto">
                <a:xfrm rot="2659725">
                  <a:off x="1185046" y="4445919"/>
                  <a:ext cx="1062532" cy="357791"/>
                </a:xfrm>
                <a:prstGeom prst="rect">
                  <a:avLst/>
                </a:prstGeom>
                <a:noFill/>
                <a:ln w="9525">
                  <a:noFill/>
                  <a:miter lim="800000"/>
                </a:ln>
              </p:spPr>
              <p:txBody>
                <a:bodyPr wrap="none">
                  <a:spAutoFit/>
                </a:bodyPr>
                <a:lstStyle/>
                <a:p>
                  <a:pPr>
                    <a:defRPr/>
                  </a:pPr>
                  <a:r>
                    <a:rPr lang="zh-CN" altLang="en-US" sz="1600" b="1" kern="0" dirty="0">
                      <a:solidFill>
                        <a:schemeClr val="bg1"/>
                      </a:solidFill>
                      <a:latin typeface="微软雅黑" panose="020B0503020204020204" pitchFamily="34" charset="-122"/>
                      <a:ea typeface="微软雅黑" panose="020B0503020204020204" pitchFamily="34" charset="-122"/>
                    </a:rPr>
                    <a:t>应用压缩</a:t>
                  </a:r>
                  <a:endParaRPr lang="zh-CN" altLang="en-US" sz="1600" b="1" kern="0" dirty="0">
                    <a:solidFill>
                      <a:schemeClr val="bg1"/>
                    </a:solidFill>
                    <a:latin typeface="微软雅黑" panose="020B0503020204020204" pitchFamily="34" charset="-122"/>
                    <a:ea typeface="微软雅黑" panose="020B0503020204020204" pitchFamily="34" charset="-122"/>
                  </a:endParaRPr>
                </a:p>
              </p:txBody>
            </p:sp>
            <p:sp>
              <p:nvSpPr>
                <p:cNvPr id="8" name="TextBox 14"/>
                <p:cNvSpPr txBox="1">
                  <a:spLocks noChangeArrowheads="1"/>
                </p:cNvSpPr>
                <p:nvPr/>
              </p:nvSpPr>
              <p:spPr bwMode="auto">
                <a:xfrm rot="18795506">
                  <a:off x="3502799" y="4192237"/>
                  <a:ext cx="1062532" cy="357791"/>
                </a:xfrm>
                <a:prstGeom prst="rect">
                  <a:avLst/>
                </a:prstGeom>
                <a:noFill/>
                <a:ln w="9525">
                  <a:noFill/>
                  <a:miter lim="800000"/>
                </a:ln>
              </p:spPr>
              <p:txBody>
                <a:bodyPr wrap="none">
                  <a:spAutoFit/>
                </a:bodyPr>
                <a:lstStyle/>
                <a:p>
                  <a:pPr>
                    <a:defRPr/>
                  </a:pPr>
                  <a:r>
                    <a:rPr lang="zh-CN" altLang="en-US" sz="1600" b="1" kern="0" dirty="0">
                      <a:solidFill>
                        <a:schemeClr val="bg1"/>
                      </a:solidFill>
                      <a:latin typeface="微软雅黑" panose="020B0503020204020204" pitchFamily="34" charset="-122"/>
                      <a:ea typeface="微软雅黑" panose="020B0503020204020204" pitchFamily="34" charset="-122"/>
                    </a:rPr>
                    <a:t>渠道监测</a:t>
                  </a:r>
                  <a:endParaRPr lang="zh-CN" altLang="en-US" sz="1600" b="1" kern="0" dirty="0">
                    <a:solidFill>
                      <a:schemeClr val="bg1"/>
                    </a:solidFill>
                    <a:latin typeface="微软雅黑" panose="020B0503020204020204" pitchFamily="34" charset="-122"/>
                    <a:ea typeface="微软雅黑" panose="020B0503020204020204" pitchFamily="34" charset="-122"/>
                  </a:endParaRPr>
                </a:p>
              </p:txBody>
            </p:sp>
            <p:sp>
              <p:nvSpPr>
                <p:cNvPr id="9" name="TextBox 16"/>
                <p:cNvSpPr txBox="1">
                  <a:spLocks noChangeArrowheads="1"/>
                </p:cNvSpPr>
                <p:nvPr/>
              </p:nvSpPr>
              <p:spPr bwMode="auto">
                <a:xfrm>
                  <a:off x="4199717" y="2684486"/>
                  <a:ext cx="430887" cy="913070"/>
                </a:xfrm>
                <a:prstGeom prst="rect">
                  <a:avLst/>
                </a:prstGeom>
                <a:noFill/>
                <a:ln w="9525">
                  <a:noFill/>
                  <a:miter lim="800000"/>
                </a:ln>
              </p:spPr>
              <p:txBody>
                <a:bodyPr vert="eaVert" wrap="none">
                  <a:spAutoFit/>
                </a:bodyPr>
                <a:lstStyle/>
                <a:p>
                  <a:pPr>
                    <a:defRPr/>
                  </a:pPr>
                  <a:r>
                    <a:rPr lang="zh-CN" altLang="en-US" sz="1600" b="1" kern="0" dirty="0">
                      <a:solidFill>
                        <a:schemeClr val="bg1"/>
                      </a:solidFill>
                      <a:latin typeface="微软雅黑" panose="020B0503020204020204" pitchFamily="34" charset="-122"/>
                      <a:ea typeface="微软雅黑" panose="020B0503020204020204" pitchFamily="34" charset="-122"/>
                    </a:rPr>
                    <a:t>安全加固</a:t>
                  </a:r>
                  <a:endParaRPr lang="zh-CN" altLang="en-US" sz="1600" b="1" kern="0" dirty="0">
                    <a:solidFill>
                      <a:schemeClr val="bg1"/>
                    </a:solidFill>
                    <a:latin typeface="微软雅黑" panose="020B0503020204020204" pitchFamily="34" charset="-122"/>
                    <a:ea typeface="微软雅黑" panose="020B0503020204020204" pitchFamily="34" charset="-122"/>
                  </a:endParaRPr>
                </a:p>
              </p:txBody>
            </p:sp>
            <p:sp>
              <p:nvSpPr>
                <p:cNvPr id="10" name="TextBox 20"/>
                <p:cNvSpPr txBox="1">
                  <a:spLocks noChangeArrowheads="1"/>
                </p:cNvSpPr>
                <p:nvPr/>
              </p:nvSpPr>
              <p:spPr bwMode="auto">
                <a:xfrm>
                  <a:off x="865161" y="3068021"/>
                  <a:ext cx="430887" cy="913070"/>
                </a:xfrm>
                <a:prstGeom prst="rect">
                  <a:avLst/>
                </a:prstGeom>
                <a:noFill/>
                <a:ln w="9525">
                  <a:noFill/>
                  <a:miter lim="800000"/>
                </a:ln>
              </p:spPr>
              <p:txBody>
                <a:bodyPr vert="eaVert" wrap="none">
                  <a:spAutoFit/>
                </a:bodyPr>
                <a:lstStyle/>
                <a:p>
                  <a:pPr>
                    <a:defRPr/>
                  </a:pPr>
                  <a:r>
                    <a:rPr lang="zh-CN" altLang="en-US" sz="1600" b="1" kern="0" dirty="0">
                      <a:solidFill>
                        <a:schemeClr val="bg1"/>
                      </a:solidFill>
                      <a:latin typeface="微软雅黑" panose="020B0503020204020204" pitchFamily="34" charset="-122"/>
                      <a:ea typeface="微软雅黑" panose="020B0503020204020204" pitchFamily="34" charset="-122"/>
                    </a:rPr>
                    <a:t>应用推广</a:t>
                  </a:r>
                  <a:endParaRPr lang="zh-CN" altLang="en-US" sz="1600" b="1" kern="0" dirty="0">
                    <a:solidFill>
                      <a:schemeClr val="bg1"/>
                    </a:solidFill>
                    <a:latin typeface="微软雅黑" panose="020B0503020204020204" pitchFamily="34" charset="-122"/>
                    <a:ea typeface="微软雅黑" panose="020B0503020204020204" pitchFamily="34" charset="-122"/>
                  </a:endParaRPr>
                </a:p>
              </p:txBody>
            </p:sp>
            <p:sp>
              <p:nvSpPr>
                <p:cNvPr id="11" name="TextBox 21"/>
                <p:cNvSpPr txBox="1">
                  <a:spLocks noChangeArrowheads="1"/>
                </p:cNvSpPr>
                <p:nvPr/>
              </p:nvSpPr>
              <p:spPr bwMode="auto">
                <a:xfrm rot="18557695">
                  <a:off x="892424" y="2078787"/>
                  <a:ext cx="1062532" cy="357791"/>
                </a:xfrm>
                <a:prstGeom prst="rect">
                  <a:avLst/>
                </a:prstGeom>
                <a:noFill/>
                <a:ln w="9525">
                  <a:noFill/>
                  <a:miter lim="800000"/>
                </a:ln>
              </p:spPr>
              <p:txBody>
                <a:bodyPr wrap="none">
                  <a:spAutoFit/>
                </a:bodyPr>
                <a:lstStyle/>
                <a:p>
                  <a:pPr>
                    <a:defRPr/>
                  </a:pPr>
                  <a:r>
                    <a:rPr lang="zh-CN" altLang="en-US" sz="1600" b="1" kern="0" dirty="0">
                      <a:solidFill>
                        <a:schemeClr val="bg1"/>
                      </a:solidFill>
                      <a:latin typeface="微软雅黑" panose="020B0503020204020204" pitchFamily="34" charset="-122"/>
                      <a:ea typeface="微软雅黑" panose="020B0503020204020204" pitchFamily="34" charset="-122"/>
                    </a:rPr>
                    <a:t>咨询服务</a:t>
                  </a:r>
                  <a:endParaRPr lang="zh-CN" altLang="en-US" sz="1600" b="1" kern="0" dirty="0">
                    <a:solidFill>
                      <a:schemeClr val="bg1"/>
                    </a:solidFill>
                    <a:latin typeface="微软雅黑" panose="020B0503020204020204" pitchFamily="34" charset="-122"/>
                    <a:ea typeface="微软雅黑" panose="020B0503020204020204" pitchFamily="34" charset="-122"/>
                  </a:endParaRPr>
                </a:p>
              </p:txBody>
            </p:sp>
            <p:sp>
              <p:nvSpPr>
                <p:cNvPr id="12" name="TextBox 13"/>
                <p:cNvSpPr txBox="1">
                  <a:spLocks noChangeArrowheads="1"/>
                </p:cNvSpPr>
                <p:nvPr/>
              </p:nvSpPr>
              <p:spPr bwMode="auto">
                <a:xfrm rot="21230541">
                  <a:off x="2038099" y="1444041"/>
                  <a:ext cx="1062532" cy="357791"/>
                </a:xfrm>
                <a:prstGeom prst="rect">
                  <a:avLst/>
                </a:prstGeom>
                <a:noFill/>
                <a:ln w="9525">
                  <a:noFill/>
                  <a:miter lim="800000"/>
                </a:ln>
              </p:spPr>
              <p:txBody>
                <a:bodyPr wrap="none">
                  <a:spAutoFit/>
                </a:bodyPr>
                <a:lstStyle/>
                <a:p>
                  <a:pPr>
                    <a:defRPr/>
                  </a:pPr>
                  <a:r>
                    <a:rPr lang="zh-CN" altLang="en-US" sz="1600" b="1" kern="0" dirty="0">
                      <a:solidFill>
                        <a:schemeClr val="bg1"/>
                      </a:solidFill>
                      <a:latin typeface="微软雅黑" panose="020B0503020204020204" pitchFamily="34" charset="-122"/>
                      <a:ea typeface="微软雅黑" panose="020B0503020204020204" pitchFamily="34" charset="-122"/>
                    </a:rPr>
                    <a:t>安全开发</a:t>
                  </a:r>
                  <a:endParaRPr lang="zh-CN" altLang="en-US" sz="1600" b="1" kern="0" dirty="0">
                    <a:solidFill>
                      <a:schemeClr val="bg1"/>
                    </a:solidFill>
                    <a:latin typeface="微软雅黑" panose="020B0503020204020204" pitchFamily="34" charset="-122"/>
                    <a:ea typeface="微软雅黑" panose="020B0503020204020204" pitchFamily="34" charset="-122"/>
                  </a:endParaRPr>
                </a:p>
              </p:txBody>
            </p:sp>
            <p:sp>
              <p:nvSpPr>
                <p:cNvPr id="13" name="TextBox 15"/>
                <p:cNvSpPr txBox="1">
                  <a:spLocks noChangeArrowheads="1"/>
                </p:cNvSpPr>
                <p:nvPr/>
              </p:nvSpPr>
              <p:spPr bwMode="auto">
                <a:xfrm rot="2510724">
                  <a:off x="3270802" y="1815720"/>
                  <a:ext cx="1005403" cy="338554"/>
                </a:xfrm>
                <a:prstGeom prst="rect">
                  <a:avLst/>
                </a:prstGeom>
                <a:noFill/>
                <a:ln w="9525">
                  <a:noFill/>
                  <a:miter lim="800000"/>
                </a:ln>
              </p:spPr>
              <p:txBody>
                <a:bodyPr wrap="none">
                  <a:spAutoFit/>
                </a:bodyPr>
                <a:lstStyle>
                  <a:defPPr>
                    <a:defRPr lang="zh-CN"/>
                  </a:defPPr>
                  <a:lvl1pPr marL="0" marR="0" lvl="0" indent="0" defTabSz="914400" eaLnBrk="1" fontAlgn="auto" latinLnBrk="0" hangingPunct="1">
                    <a:lnSpc>
                      <a:spcPct val="100000"/>
                    </a:lnSpc>
                    <a:spcBef>
                      <a:spcPts val="0"/>
                    </a:spcBef>
                    <a:spcAft>
                      <a:spcPts val="0"/>
                    </a:spcAft>
                    <a:buClrTx/>
                    <a:buSzTx/>
                    <a:buFontTx/>
                    <a:buNone/>
                    <a:defRPr sz="1400" kern="0">
                      <a:solidFill>
                        <a:sysClr val="window" lastClr="FFFFFF"/>
                      </a:solidFill>
                      <a:latin typeface="微软雅黑" panose="020B0503020204020204" pitchFamily="34" charset="-122"/>
                      <a:ea typeface="微软雅黑" panose="020B0503020204020204" pitchFamily="34" charset="-122"/>
                    </a:defRPr>
                  </a:lvl1pPr>
                </a:lstStyle>
                <a:p>
                  <a:r>
                    <a:rPr lang="zh-CN" altLang="en-US" sz="1600" b="1" dirty="0">
                      <a:solidFill>
                        <a:schemeClr val="bg1"/>
                      </a:solidFill>
                    </a:rPr>
                    <a:t>安全检测</a:t>
                  </a:r>
                  <a:endParaRPr lang="zh-CN" altLang="en-US" sz="1600" b="1" dirty="0">
                    <a:solidFill>
                      <a:schemeClr val="bg1"/>
                    </a:solidFill>
                  </a:endParaRPr>
                </a:p>
              </p:txBody>
            </p:sp>
            <p:sp>
              <p:nvSpPr>
                <p:cNvPr id="14" name="椭圆 13"/>
                <p:cNvSpPr/>
                <p:nvPr/>
              </p:nvSpPr>
              <p:spPr>
                <a:xfrm>
                  <a:off x="696209" y="1679870"/>
                  <a:ext cx="137984" cy="137984"/>
                </a:xfrm>
                <a:prstGeom prst="ellipse">
                  <a:avLst/>
                </a:prstGeom>
                <a:solidFill>
                  <a:srgbClr val="0093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4650587" y="4853581"/>
                  <a:ext cx="137984" cy="137984"/>
                </a:xfrm>
                <a:prstGeom prst="ellipse">
                  <a:avLst/>
                </a:prstGeom>
                <a:solidFill>
                  <a:srgbClr val="00B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923215" y="5775154"/>
                  <a:ext cx="137984" cy="137984"/>
                </a:xfrm>
                <a:prstGeom prst="ellipse">
                  <a:avLst/>
                </a:prstGeom>
                <a:solidFill>
                  <a:srgbClr val="C3E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96646" y="5237211"/>
                  <a:ext cx="137984" cy="137984"/>
                </a:xfrm>
                <a:prstGeom prst="ellipse">
                  <a:avLst/>
                </a:prstGeom>
                <a:solidFill>
                  <a:srgbClr val="FCD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25621" y="3540598"/>
                  <a:ext cx="137984" cy="137984"/>
                </a:xfrm>
                <a:prstGeom prst="ellipse">
                  <a:avLst/>
                </a:prstGeom>
                <a:solidFill>
                  <a:srgbClr val="2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2395578" y="703977"/>
                  <a:ext cx="137984" cy="137984"/>
                </a:xfrm>
                <a:prstGeom prst="ellipse">
                  <a:avLst/>
                </a:prstGeom>
                <a:solidFill>
                  <a:srgbClr val="0080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4271783" y="1247608"/>
                  <a:ext cx="137984" cy="137984"/>
                </a:xfrm>
                <a:prstGeom prst="ellipse">
                  <a:avLst/>
                </a:prstGeom>
                <a:solidFill>
                  <a:srgbClr val="0562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187752" y="2962932"/>
                  <a:ext cx="137984" cy="137984"/>
                </a:xfrm>
                <a:prstGeom prst="ellipse">
                  <a:avLst/>
                </a:prstGeom>
                <a:solidFill>
                  <a:srgbClr val="05A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52" name="图片 51"/>
            <p:cNvPicPr>
              <a:picLocks noChangeAspect="1"/>
            </p:cNvPicPr>
            <p:nvPr/>
          </p:nvPicPr>
          <p:blipFill>
            <a:blip r:embed="rId2"/>
            <a:stretch>
              <a:fillRect/>
            </a:stretch>
          </p:blipFill>
          <p:spPr>
            <a:xfrm>
              <a:off x="2012569" y="3324059"/>
              <a:ext cx="1865943" cy="1061026"/>
            </a:xfrm>
            <a:prstGeom prst="rect">
              <a:avLst/>
            </a:prstGeom>
          </p:spPr>
        </p:pic>
      </p:grpSp>
    </p:spTree>
  </p:cSld>
  <p:clrMapOvr>
    <a:masterClrMapping/>
  </p:clrMapOvr>
  <p:transition spd="slow">
    <p:randomBar dir="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7273425" y="2049016"/>
            <a:ext cx="3889204" cy="2220258"/>
            <a:chOff x="7175336" y="1565598"/>
            <a:chExt cx="2305143" cy="1315951"/>
          </a:xfrm>
        </p:grpSpPr>
        <p:sp>
          <p:nvSpPr>
            <p:cNvPr id="43" name="剪去单角的矩形 42"/>
            <p:cNvSpPr/>
            <p:nvPr/>
          </p:nvSpPr>
          <p:spPr>
            <a:xfrm>
              <a:off x="7230952" y="2054252"/>
              <a:ext cx="2249527" cy="827297"/>
            </a:xfrm>
            <a:prstGeom prst="snip1Rect">
              <a:avLst/>
            </a:prstGeom>
            <a:ln>
              <a:solidFill>
                <a:srgbClr val="0562C9"/>
              </a:solidFill>
            </a:ln>
          </p:spPr>
          <p:style>
            <a:lnRef idx="2">
              <a:schemeClr val="accent6"/>
            </a:lnRef>
            <a:fillRef idx="1">
              <a:schemeClr val="lt1"/>
            </a:fillRef>
            <a:effectRef idx="0">
              <a:schemeClr val="accent6"/>
            </a:effectRef>
            <a:fontRef idx="minor">
              <a:schemeClr val="dk1"/>
            </a:fontRef>
          </p:style>
          <p:txBody>
            <a:bodyPr rtlCol="0" anchor="ctr"/>
            <a:lstStyle/>
            <a:p>
              <a:pPr lvl="1"/>
              <a:endParaRPr lang="zh-CN" altLang="en-US" sz="1400" dirty="0"/>
            </a:p>
          </p:txBody>
        </p:sp>
        <p:sp>
          <p:nvSpPr>
            <p:cNvPr id="44" name="文本框 83"/>
            <p:cNvSpPr txBox="1"/>
            <p:nvPr/>
          </p:nvSpPr>
          <p:spPr>
            <a:xfrm>
              <a:off x="7217051" y="2144774"/>
              <a:ext cx="2059067" cy="711437"/>
            </a:xfrm>
            <a:prstGeom prst="rect">
              <a:avLst/>
            </a:prstGeom>
            <a:noFill/>
          </p:spPr>
          <p:txBody>
            <a:bodyPr wrap="none" rtlCol="0">
              <a:spAutoFit/>
            </a:bodyPr>
            <a:lstStyle/>
            <a:p>
              <a:pPr marL="285750" indent="-285750">
                <a:buFont typeface="Arial" panose="020B0604020202020204" pitchFamily="34" charset="0"/>
                <a:buChar char="•"/>
              </a:pPr>
              <a:r>
                <a:rPr lang="zh-CN" altLang="en-US" sz="1800" dirty="0">
                  <a:latin typeface="黑体" panose="02010609060101010101" pitchFamily="49" charset="-122"/>
                  <a:ea typeface="黑体" panose="02010609060101010101" pitchFamily="49" charset="-122"/>
                </a:rPr>
                <a:t>静态、动态结合的代码扫描</a:t>
              </a:r>
              <a:endParaRPr lang="en-US" altLang="zh-CN" sz="1800"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800" dirty="0">
                  <a:latin typeface="黑体" panose="02010609060101010101" pitchFamily="49" charset="-122"/>
                  <a:ea typeface="黑体" panose="02010609060101010101" pitchFamily="49" charset="-122"/>
                </a:rPr>
                <a:t>木马及漏洞检测分析</a:t>
              </a:r>
              <a:endParaRPr lang="en-US" altLang="zh-CN" sz="1800"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800" dirty="0">
                  <a:latin typeface="黑体" panose="02010609060101010101" pitchFamily="49" charset="-122"/>
                  <a:ea typeface="黑体" panose="02010609060101010101" pitchFamily="49" charset="-122"/>
                </a:rPr>
                <a:t>一键生成安全检测报告</a:t>
              </a:r>
              <a:endParaRPr lang="en-US" altLang="zh-CN" sz="1800"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800" dirty="0">
                  <a:latin typeface="黑体" panose="02010609060101010101" pitchFamily="49" charset="-122"/>
                  <a:ea typeface="黑体" panose="02010609060101010101" pitchFamily="49" charset="-122"/>
                </a:rPr>
                <a:t>移动应用服务端安全检测服务</a:t>
              </a:r>
              <a:endParaRPr lang="en-US" altLang="zh-CN" sz="1800" dirty="0">
                <a:latin typeface="黑体" panose="02010609060101010101" pitchFamily="49" charset="-122"/>
                <a:ea typeface="黑体" panose="02010609060101010101" pitchFamily="49" charset="-122"/>
              </a:endParaRPr>
            </a:p>
          </p:txBody>
        </p:sp>
        <p:sp>
          <p:nvSpPr>
            <p:cNvPr id="45" name="TextBox 5"/>
            <p:cNvSpPr txBox="1"/>
            <p:nvPr/>
          </p:nvSpPr>
          <p:spPr>
            <a:xfrm>
              <a:off x="7175336" y="1565598"/>
              <a:ext cx="1131765" cy="310114"/>
            </a:xfrm>
            <a:prstGeom prst="rect">
              <a:avLst/>
            </a:prstGeom>
            <a:noFill/>
          </p:spPr>
          <p:txBody>
            <a:bodyPr wrap="none" rtlCol="0">
              <a:spAutoFit/>
            </a:bodyPr>
            <a:lstStyle/>
            <a:p>
              <a:pPr marL="285750" indent="-285750">
                <a:buFont typeface="Wingdings" panose="05000000000000000000" pitchFamily="2" charset="2"/>
                <a:buChar char="l"/>
              </a:pPr>
              <a:r>
                <a:rPr lang="zh-CN" altLang="en-US" sz="2800" b="1" dirty="0">
                  <a:solidFill>
                    <a:srgbClr val="0562C9"/>
                  </a:solidFill>
                  <a:latin typeface="微软雅黑" panose="020B0503020204020204" pitchFamily="34" charset="-122"/>
                  <a:ea typeface="微软雅黑" panose="020B0503020204020204" pitchFamily="34" charset="-122"/>
                </a:rPr>
                <a:t>安全检测</a:t>
              </a:r>
              <a:endParaRPr lang="zh-CN" altLang="en-US" sz="2800" b="1" dirty="0">
                <a:solidFill>
                  <a:srgbClr val="0562C9"/>
                </a:solidFill>
                <a:latin typeface="微软雅黑" panose="020B0503020204020204" pitchFamily="34" charset="-122"/>
                <a:ea typeface="微软雅黑" panose="020B0503020204020204" pitchFamily="34" charset="-122"/>
              </a:endParaRPr>
            </a:p>
          </p:txBody>
        </p:sp>
      </p:grpSp>
      <p:sp>
        <p:nvSpPr>
          <p:cNvPr id="47" name="椭圆 46"/>
          <p:cNvSpPr/>
          <p:nvPr/>
        </p:nvSpPr>
        <p:spPr>
          <a:xfrm rot="262989">
            <a:off x="5107104" y="1256622"/>
            <a:ext cx="130565" cy="130565"/>
          </a:xfrm>
          <a:prstGeom prst="ellipse">
            <a:avLst/>
          </a:prstGeom>
          <a:solidFill>
            <a:srgbClr val="0562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5172387" y="1312038"/>
            <a:ext cx="1394668" cy="0"/>
          </a:xfrm>
          <a:prstGeom prst="line">
            <a:avLst/>
          </a:prstGeom>
          <a:ln>
            <a:solidFill>
              <a:srgbClr val="0562C9"/>
            </a:solidFill>
          </a:ln>
        </p:spPr>
        <p:style>
          <a:lnRef idx="3">
            <a:schemeClr val="accent1"/>
          </a:lnRef>
          <a:fillRef idx="0">
            <a:schemeClr val="accent1"/>
          </a:fillRef>
          <a:effectRef idx="2">
            <a:schemeClr val="accent1"/>
          </a:effectRef>
          <a:fontRef idx="minor">
            <a:schemeClr val="tx1"/>
          </a:fontRef>
        </p:style>
      </p:cxnSp>
      <p:cxnSp>
        <p:nvCxnSpPr>
          <p:cNvPr id="57" name="直接连接符 56"/>
          <p:cNvCxnSpPr/>
          <p:nvPr/>
        </p:nvCxnSpPr>
        <p:spPr>
          <a:xfrm>
            <a:off x="6567055" y="1312038"/>
            <a:ext cx="0" cy="997053"/>
          </a:xfrm>
          <a:prstGeom prst="line">
            <a:avLst/>
          </a:prstGeom>
          <a:ln>
            <a:solidFill>
              <a:srgbClr val="0562C9"/>
            </a:solidFill>
          </a:ln>
        </p:spPr>
        <p:style>
          <a:lnRef idx="3">
            <a:schemeClr val="accent1"/>
          </a:lnRef>
          <a:fillRef idx="0">
            <a:schemeClr val="accent1"/>
          </a:fillRef>
          <a:effectRef idx="2">
            <a:schemeClr val="accent1"/>
          </a:effectRef>
          <a:fontRef idx="minor">
            <a:schemeClr val="tx1"/>
          </a:fontRef>
        </p:style>
      </p:cxnSp>
      <p:cxnSp>
        <p:nvCxnSpPr>
          <p:cNvPr id="58" name="直接连接符 57"/>
          <p:cNvCxnSpPr/>
          <p:nvPr/>
        </p:nvCxnSpPr>
        <p:spPr>
          <a:xfrm>
            <a:off x="6567055" y="2309091"/>
            <a:ext cx="923636" cy="0"/>
          </a:xfrm>
          <a:prstGeom prst="line">
            <a:avLst/>
          </a:prstGeom>
          <a:ln>
            <a:solidFill>
              <a:srgbClr val="0562C9"/>
            </a:solidFill>
          </a:ln>
        </p:spPr>
        <p:style>
          <a:lnRef idx="3">
            <a:schemeClr val="accent1"/>
          </a:lnRef>
          <a:fillRef idx="0">
            <a:schemeClr val="accent1"/>
          </a:fillRef>
          <a:effectRef idx="2">
            <a:schemeClr val="accent1"/>
          </a:effectRef>
          <a:fontRef idx="minor">
            <a:schemeClr val="tx1"/>
          </a:fontRef>
        </p:style>
      </p:cxnSp>
      <p:grpSp>
        <p:nvGrpSpPr>
          <p:cNvPr id="21" name="组合 20"/>
          <p:cNvGrpSpPr/>
          <p:nvPr/>
        </p:nvGrpSpPr>
        <p:grpSpPr>
          <a:xfrm rot="363353">
            <a:off x="298997" y="389953"/>
            <a:ext cx="5625379" cy="5785668"/>
            <a:chOff x="547572" y="593153"/>
            <a:chExt cx="5625379" cy="5785668"/>
          </a:xfrm>
        </p:grpSpPr>
        <p:pic>
          <p:nvPicPr>
            <p:cNvPr id="22" name="Picture 2" descr="C:\Users\Administrator\Desktop\圆盘.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7572" y="593153"/>
              <a:ext cx="5625379" cy="578566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18"/>
            <p:cNvSpPr txBox="1">
              <a:spLocks noChangeArrowheads="1"/>
            </p:cNvSpPr>
            <p:nvPr/>
          </p:nvSpPr>
          <p:spPr bwMode="auto">
            <a:xfrm rot="21246920">
              <a:off x="3035829" y="5239678"/>
              <a:ext cx="1005403" cy="338554"/>
            </a:xfrm>
            <a:prstGeom prst="rect">
              <a:avLst/>
            </a:prstGeom>
            <a:noFill/>
            <a:ln w="9525">
              <a:noFill/>
              <a:miter lim="800000"/>
            </a:ln>
          </p:spPr>
          <p:txBody>
            <a:bodyPr wrap="none">
              <a:spAutoFit/>
            </a:bodyPr>
            <a:lstStyle/>
            <a:p>
              <a:pPr>
                <a:defRPr/>
              </a:pPr>
              <a:r>
                <a:rPr lang="zh-CN" altLang="en-US" sz="1600" b="1" kern="0" dirty="0">
                  <a:solidFill>
                    <a:schemeClr val="bg1"/>
                  </a:solidFill>
                  <a:latin typeface="微软雅黑" panose="020B0503020204020204" pitchFamily="34" charset="-122"/>
                  <a:ea typeface="微软雅黑" panose="020B0503020204020204" pitchFamily="34" charset="-122"/>
                </a:rPr>
                <a:t>应用压缩</a:t>
              </a:r>
              <a:endParaRPr lang="zh-CN" altLang="en-US" sz="1600" b="1" kern="0" dirty="0">
                <a:solidFill>
                  <a:schemeClr val="bg1"/>
                </a:solidFill>
                <a:latin typeface="微软雅黑" panose="020B0503020204020204" pitchFamily="34" charset="-122"/>
                <a:ea typeface="微软雅黑" panose="020B0503020204020204" pitchFamily="34" charset="-122"/>
              </a:endParaRPr>
            </a:p>
          </p:txBody>
        </p:sp>
        <p:sp>
          <p:nvSpPr>
            <p:cNvPr id="26" name="TextBox 17"/>
            <p:cNvSpPr txBox="1">
              <a:spLocks noChangeArrowheads="1"/>
            </p:cNvSpPr>
            <p:nvPr/>
          </p:nvSpPr>
          <p:spPr bwMode="auto">
            <a:xfrm rot="2659725">
              <a:off x="1609246" y="4816773"/>
              <a:ext cx="1210588" cy="338554"/>
            </a:xfrm>
            <a:prstGeom prst="rect">
              <a:avLst/>
            </a:prstGeom>
            <a:noFill/>
            <a:ln w="9525">
              <a:noFill/>
              <a:miter lim="800000"/>
            </a:ln>
          </p:spPr>
          <p:txBody>
            <a:bodyPr wrap="none">
              <a:spAutoFit/>
            </a:bodyPr>
            <a:lstStyle/>
            <a:p>
              <a:pPr>
                <a:defRPr/>
              </a:pPr>
              <a:r>
                <a:rPr lang="zh-CN" altLang="en-US" sz="1600" b="1" kern="0" dirty="0">
                  <a:solidFill>
                    <a:schemeClr val="bg1"/>
                  </a:solidFill>
                  <a:latin typeface="微软雅黑" panose="020B0503020204020204" pitchFamily="34" charset="-122"/>
                  <a:ea typeface="微软雅黑" panose="020B0503020204020204" pitchFamily="34" charset="-122"/>
                </a:rPr>
                <a:t>应用云更新</a:t>
              </a:r>
              <a:endParaRPr lang="zh-CN" altLang="en-US" sz="1600" b="1" kern="0" dirty="0">
                <a:solidFill>
                  <a:schemeClr val="bg1"/>
                </a:solidFill>
                <a:latin typeface="微软雅黑" panose="020B0503020204020204" pitchFamily="34" charset="-122"/>
                <a:ea typeface="微软雅黑" panose="020B0503020204020204" pitchFamily="34" charset="-122"/>
              </a:endParaRPr>
            </a:p>
          </p:txBody>
        </p:sp>
        <p:sp>
          <p:nvSpPr>
            <p:cNvPr id="27" name="TextBox 14"/>
            <p:cNvSpPr txBox="1">
              <a:spLocks noChangeArrowheads="1"/>
            </p:cNvSpPr>
            <p:nvPr/>
          </p:nvSpPr>
          <p:spPr bwMode="auto">
            <a:xfrm rot="18795506">
              <a:off x="4318102" y="4612421"/>
              <a:ext cx="1005403" cy="338554"/>
            </a:xfrm>
            <a:prstGeom prst="rect">
              <a:avLst/>
            </a:prstGeom>
            <a:noFill/>
            <a:ln w="9525">
              <a:noFill/>
              <a:miter lim="800000"/>
            </a:ln>
          </p:spPr>
          <p:txBody>
            <a:bodyPr wrap="none">
              <a:spAutoFit/>
            </a:bodyPr>
            <a:lstStyle/>
            <a:p>
              <a:pPr>
                <a:defRPr/>
              </a:pPr>
              <a:r>
                <a:rPr lang="zh-CN" altLang="en-US" sz="1600" b="1" kern="0" dirty="0">
                  <a:solidFill>
                    <a:schemeClr val="bg1"/>
                  </a:solidFill>
                  <a:latin typeface="微软雅黑" panose="020B0503020204020204" pitchFamily="34" charset="-122"/>
                  <a:ea typeface="微软雅黑" panose="020B0503020204020204" pitchFamily="34" charset="-122"/>
                </a:rPr>
                <a:t>渠道监测</a:t>
              </a:r>
              <a:endParaRPr lang="zh-CN" altLang="en-US" sz="1600" b="1" kern="0" dirty="0">
                <a:solidFill>
                  <a:schemeClr val="bg1"/>
                </a:solidFill>
                <a:latin typeface="微软雅黑" panose="020B0503020204020204" pitchFamily="34" charset="-122"/>
                <a:ea typeface="微软雅黑" panose="020B0503020204020204" pitchFamily="34" charset="-122"/>
              </a:endParaRPr>
            </a:p>
          </p:txBody>
        </p:sp>
        <p:sp>
          <p:nvSpPr>
            <p:cNvPr id="28" name="TextBox 16"/>
            <p:cNvSpPr txBox="1">
              <a:spLocks noChangeArrowheads="1"/>
            </p:cNvSpPr>
            <p:nvPr/>
          </p:nvSpPr>
          <p:spPr bwMode="auto">
            <a:xfrm rot="21236647">
              <a:off x="5033809" y="2959656"/>
              <a:ext cx="407719" cy="863977"/>
            </a:xfrm>
            <a:prstGeom prst="rect">
              <a:avLst/>
            </a:prstGeom>
            <a:noFill/>
            <a:ln w="9525">
              <a:noFill/>
              <a:miter lim="800000"/>
            </a:ln>
          </p:spPr>
          <p:txBody>
            <a:bodyPr vert="eaVert" wrap="none">
              <a:spAutoFit/>
            </a:bodyPr>
            <a:lstStyle/>
            <a:p>
              <a:pPr>
                <a:defRPr/>
              </a:pPr>
              <a:r>
                <a:rPr lang="zh-CN" altLang="en-US" sz="1600" b="1" kern="0" dirty="0">
                  <a:solidFill>
                    <a:schemeClr val="bg1"/>
                  </a:solidFill>
                  <a:latin typeface="微软雅黑" panose="020B0503020204020204" pitchFamily="34" charset="-122"/>
                  <a:ea typeface="微软雅黑" panose="020B0503020204020204" pitchFamily="34" charset="-122"/>
                </a:rPr>
                <a:t>安全加固</a:t>
              </a:r>
              <a:endParaRPr lang="zh-CN" altLang="en-US" sz="1600" b="1" kern="0" dirty="0">
                <a:solidFill>
                  <a:schemeClr val="bg1"/>
                </a:solidFill>
                <a:latin typeface="微软雅黑" panose="020B0503020204020204" pitchFamily="34" charset="-122"/>
                <a:ea typeface="微软雅黑" panose="020B0503020204020204" pitchFamily="34" charset="-122"/>
              </a:endParaRPr>
            </a:p>
          </p:txBody>
        </p:sp>
        <p:sp>
          <p:nvSpPr>
            <p:cNvPr id="29" name="TextBox 20"/>
            <p:cNvSpPr txBox="1">
              <a:spLocks noChangeArrowheads="1"/>
            </p:cNvSpPr>
            <p:nvPr/>
          </p:nvSpPr>
          <p:spPr bwMode="auto">
            <a:xfrm rot="21236647">
              <a:off x="1330562" y="3325649"/>
              <a:ext cx="407719" cy="863977"/>
            </a:xfrm>
            <a:prstGeom prst="rect">
              <a:avLst/>
            </a:prstGeom>
            <a:noFill/>
            <a:ln w="9525">
              <a:noFill/>
              <a:miter lim="800000"/>
            </a:ln>
          </p:spPr>
          <p:txBody>
            <a:bodyPr vert="eaVert" wrap="none">
              <a:spAutoFit/>
            </a:bodyPr>
            <a:lstStyle/>
            <a:p>
              <a:pPr>
                <a:defRPr/>
              </a:pPr>
              <a:r>
                <a:rPr lang="zh-CN" altLang="en-US" sz="1600" b="1" kern="0" dirty="0">
                  <a:solidFill>
                    <a:schemeClr val="bg1"/>
                  </a:solidFill>
                  <a:latin typeface="微软雅黑" panose="020B0503020204020204" pitchFamily="34" charset="-122"/>
                  <a:ea typeface="微软雅黑" panose="020B0503020204020204" pitchFamily="34" charset="-122"/>
                </a:rPr>
                <a:t>应用推广</a:t>
              </a:r>
              <a:endParaRPr lang="zh-CN" altLang="en-US" sz="1600" b="1" kern="0" dirty="0">
                <a:solidFill>
                  <a:schemeClr val="bg1"/>
                </a:solidFill>
                <a:latin typeface="微软雅黑" panose="020B0503020204020204" pitchFamily="34" charset="-122"/>
                <a:ea typeface="微软雅黑" panose="020B0503020204020204" pitchFamily="34" charset="-122"/>
              </a:endParaRPr>
            </a:p>
          </p:txBody>
        </p:sp>
        <p:sp>
          <p:nvSpPr>
            <p:cNvPr id="30" name="TextBox 21"/>
            <p:cNvSpPr txBox="1">
              <a:spLocks noChangeArrowheads="1"/>
            </p:cNvSpPr>
            <p:nvPr/>
          </p:nvSpPr>
          <p:spPr bwMode="auto">
            <a:xfrm rot="18557695">
              <a:off x="1366501" y="2236815"/>
              <a:ext cx="1005403" cy="338554"/>
            </a:xfrm>
            <a:prstGeom prst="rect">
              <a:avLst/>
            </a:prstGeom>
            <a:noFill/>
            <a:ln w="9525">
              <a:noFill/>
              <a:miter lim="800000"/>
            </a:ln>
          </p:spPr>
          <p:txBody>
            <a:bodyPr wrap="none">
              <a:spAutoFit/>
            </a:bodyPr>
            <a:lstStyle/>
            <a:p>
              <a:pPr>
                <a:defRPr/>
              </a:pPr>
              <a:r>
                <a:rPr lang="zh-CN" altLang="en-US" sz="1600" b="1" kern="0" dirty="0">
                  <a:solidFill>
                    <a:schemeClr val="bg1"/>
                  </a:solidFill>
                  <a:latin typeface="微软雅黑" panose="020B0503020204020204" pitchFamily="34" charset="-122"/>
                  <a:ea typeface="微软雅黑" panose="020B0503020204020204" pitchFamily="34" charset="-122"/>
                </a:rPr>
                <a:t>咨询服务</a:t>
              </a:r>
              <a:endParaRPr lang="zh-CN" altLang="en-US" sz="1600" b="1" kern="0" dirty="0">
                <a:solidFill>
                  <a:schemeClr val="bg1"/>
                </a:solidFill>
                <a:latin typeface="微软雅黑" panose="020B0503020204020204" pitchFamily="34" charset="-122"/>
                <a:ea typeface="微软雅黑" panose="020B0503020204020204" pitchFamily="34" charset="-122"/>
              </a:endParaRPr>
            </a:p>
          </p:txBody>
        </p:sp>
        <p:sp>
          <p:nvSpPr>
            <p:cNvPr id="31" name="TextBox 13"/>
            <p:cNvSpPr txBox="1">
              <a:spLocks noChangeArrowheads="1"/>
            </p:cNvSpPr>
            <p:nvPr/>
          </p:nvSpPr>
          <p:spPr bwMode="auto">
            <a:xfrm rot="21230541">
              <a:off x="2653583" y="1582533"/>
              <a:ext cx="1005403" cy="338554"/>
            </a:xfrm>
            <a:prstGeom prst="rect">
              <a:avLst/>
            </a:prstGeom>
            <a:noFill/>
            <a:ln w="9525">
              <a:noFill/>
              <a:miter lim="800000"/>
            </a:ln>
          </p:spPr>
          <p:txBody>
            <a:bodyPr wrap="none">
              <a:spAutoFit/>
            </a:bodyPr>
            <a:lstStyle/>
            <a:p>
              <a:pPr>
                <a:defRPr/>
              </a:pPr>
              <a:r>
                <a:rPr lang="zh-CN" altLang="en-US" sz="1600" b="1" kern="0" dirty="0">
                  <a:solidFill>
                    <a:schemeClr val="bg1"/>
                  </a:solidFill>
                  <a:latin typeface="微软雅黑" panose="020B0503020204020204" pitchFamily="34" charset="-122"/>
                  <a:ea typeface="微软雅黑" panose="020B0503020204020204" pitchFamily="34" charset="-122"/>
                </a:rPr>
                <a:t>安全开发</a:t>
              </a:r>
              <a:endParaRPr lang="zh-CN" altLang="en-US" sz="1600" b="1" kern="0" dirty="0">
                <a:solidFill>
                  <a:schemeClr val="bg1"/>
                </a:solidFill>
                <a:latin typeface="微软雅黑" panose="020B0503020204020204" pitchFamily="34" charset="-122"/>
                <a:ea typeface="微软雅黑" panose="020B0503020204020204" pitchFamily="34" charset="-122"/>
              </a:endParaRPr>
            </a:p>
          </p:txBody>
        </p:sp>
        <p:sp>
          <p:nvSpPr>
            <p:cNvPr id="32" name="TextBox 15"/>
            <p:cNvSpPr txBox="1">
              <a:spLocks noChangeArrowheads="1"/>
            </p:cNvSpPr>
            <p:nvPr/>
          </p:nvSpPr>
          <p:spPr bwMode="auto">
            <a:xfrm rot="2510724">
              <a:off x="4049215" y="1964940"/>
              <a:ext cx="951345" cy="320351"/>
            </a:xfrm>
            <a:prstGeom prst="rect">
              <a:avLst/>
            </a:prstGeom>
            <a:noFill/>
            <a:ln w="9525">
              <a:noFill/>
              <a:miter lim="800000"/>
            </a:ln>
          </p:spPr>
          <p:txBody>
            <a:bodyPr wrap="none">
              <a:spAutoFit/>
            </a:bodyPr>
            <a:lstStyle>
              <a:defPPr>
                <a:defRPr lang="zh-CN"/>
              </a:defPPr>
              <a:lvl1pPr marL="0" marR="0" lvl="0" indent="0" defTabSz="914400" eaLnBrk="1" fontAlgn="auto" latinLnBrk="0" hangingPunct="1">
                <a:lnSpc>
                  <a:spcPct val="100000"/>
                </a:lnSpc>
                <a:spcBef>
                  <a:spcPts val="0"/>
                </a:spcBef>
                <a:spcAft>
                  <a:spcPts val="0"/>
                </a:spcAft>
                <a:buClrTx/>
                <a:buSzTx/>
                <a:buFontTx/>
                <a:buNone/>
                <a:defRPr sz="1400" kern="0">
                  <a:solidFill>
                    <a:sysClr val="window" lastClr="FFFFFF"/>
                  </a:solidFill>
                  <a:latin typeface="微软雅黑" panose="020B0503020204020204" pitchFamily="34" charset="-122"/>
                  <a:ea typeface="微软雅黑" panose="020B0503020204020204" pitchFamily="34" charset="-122"/>
                </a:defRPr>
              </a:lvl1pPr>
            </a:lstStyle>
            <a:p>
              <a:r>
                <a:rPr lang="zh-CN" altLang="en-US" sz="1600" b="1" dirty="0">
                  <a:solidFill>
                    <a:schemeClr val="bg1"/>
                  </a:solidFill>
                </a:rPr>
                <a:t>安全检测</a:t>
              </a:r>
              <a:endParaRPr lang="zh-CN" altLang="en-US" sz="1600" b="1" dirty="0">
                <a:solidFill>
                  <a:schemeClr val="bg1"/>
                </a:solidFill>
              </a:endParaRPr>
            </a:p>
          </p:txBody>
        </p:sp>
      </p:grpSp>
      <p:pic>
        <p:nvPicPr>
          <p:cNvPr id="33" name="图片 32"/>
          <p:cNvPicPr>
            <a:picLocks noChangeAspect="1"/>
          </p:cNvPicPr>
          <p:nvPr/>
        </p:nvPicPr>
        <p:blipFill>
          <a:blip r:embed="rId2"/>
          <a:stretch>
            <a:fillRect/>
          </a:stretch>
        </p:blipFill>
        <p:spPr>
          <a:xfrm>
            <a:off x="1905426" y="2736822"/>
            <a:ext cx="2412520" cy="1209181"/>
          </a:xfrm>
          <a:prstGeom prst="rect">
            <a:avLst/>
          </a:prstGeom>
        </p:spPr>
      </p:pic>
    </p:spTree>
  </p:cSld>
  <p:clrMapOvr>
    <a:masterClrMapping/>
  </p:clrMapOvr>
  <p:transition spd="slow">
    <p:randomBar dir="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zh-CN" altLang="en-US" sz="2300" spc="300" dirty="0">
                <a:solidFill>
                  <a:srgbClr val="007AF0"/>
                </a:solidFill>
                <a:latin typeface="微软雅黑" panose="020B0503020204020204" pitchFamily="34" charset="-122"/>
                <a:ea typeface="微软雅黑" panose="020B0503020204020204" pitchFamily="34" charset="-122"/>
              </a:rPr>
              <a:t>安全检测</a:t>
            </a:r>
            <a:endParaRPr lang="zh-CN" altLang="en-US" sz="2300" spc="300" dirty="0">
              <a:solidFill>
                <a:srgbClr val="007AF0"/>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2491241" y="4802565"/>
            <a:ext cx="1289238" cy="1221165"/>
            <a:chOff x="1235459" y="383982"/>
            <a:chExt cx="1289238" cy="1221165"/>
          </a:xfrm>
          <a:scene3d>
            <a:camera prst="orthographicFront">
              <a:rot lat="0" lon="0" rev="0"/>
            </a:camera>
            <a:lightRig rig="balanced" dir="t">
              <a:rot lat="0" lon="0" rev="8700000"/>
            </a:lightRig>
          </a:scene3d>
        </p:grpSpPr>
        <p:sp>
          <p:nvSpPr>
            <p:cNvPr id="4" name="椭圆 3"/>
            <p:cNvSpPr/>
            <p:nvPr/>
          </p:nvSpPr>
          <p:spPr>
            <a:xfrm>
              <a:off x="1235459" y="383982"/>
              <a:ext cx="1289238" cy="1221165"/>
            </a:xfrm>
            <a:prstGeom prst="ellipse">
              <a:avLst/>
            </a:prstGeom>
            <a:solidFill>
              <a:srgbClr val="81C041"/>
            </a:solidFill>
            <a:ln>
              <a:noFill/>
            </a:ln>
            <a:effectLst>
              <a:outerShdw blurRad="44450" dist="27940" dir="5400000" algn="ctr">
                <a:srgbClr val="000000">
                  <a:alpha val="32000"/>
                </a:srgbClr>
              </a:outerShdw>
            </a:effectLst>
            <a:sp3d>
              <a:bevelT w="190500" h="38100"/>
            </a:sp3d>
          </p:spPr>
          <p:style>
            <a:lnRef idx="2">
              <a:scrgbClr r="0" g="0" b="0"/>
            </a:lnRef>
            <a:fillRef idx="1">
              <a:scrgbClr r="0" g="0" b="0"/>
            </a:fillRef>
            <a:effectRef idx="0">
              <a:scrgbClr r="0" g="0" b="0"/>
            </a:effectRef>
            <a:fontRef idx="minor">
              <a:schemeClr val="lt1"/>
            </a:fontRef>
          </p:style>
        </p:sp>
        <p:sp>
          <p:nvSpPr>
            <p:cNvPr id="5" name="椭圆 4"/>
            <p:cNvSpPr/>
            <p:nvPr/>
          </p:nvSpPr>
          <p:spPr>
            <a:xfrm>
              <a:off x="1424264" y="562817"/>
              <a:ext cx="911628" cy="863495"/>
            </a:xfrm>
            <a:prstGeom prst="rect">
              <a:avLst/>
            </a:prstGeom>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lvl="0" algn="ctr" defTabSz="889000">
                <a:lnSpc>
                  <a:spcPct val="100000"/>
                </a:lnSpc>
                <a:spcBef>
                  <a:spcPct val="0"/>
                </a:spcBef>
                <a:spcAft>
                  <a:spcPts val="0"/>
                </a:spcAft>
              </a:pPr>
              <a:r>
                <a:rPr lang="zh-CN" altLang="en-US" sz="2000" b="1" kern="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人工</a:t>
              </a:r>
              <a:endParaRPr lang="en-US" altLang="zh-CN" sz="2000" b="1" kern="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lvl="0" algn="ctr" defTabSz="889000">
                <a:lnSpc>
                  <a:spcPct val="100000"/>
                </a:lnSpc>
                <a:spcBef>
                  <a:spcPct val="0"/>
                </a:spcBef>
                <a:spcAft>
                  <a:spcPts val="0"/>
                </a:spcAft>
              </a:pPr>
              <a:r>
                <a:rPr lang="zh-CN" altLang="en-US" sz="2000" b="1" kern="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分析</a:t>
              </a:r>
              <a:endParaRPr lang="zh-CN" altLang="en-US" sz="2000" b="1" kern="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2491241" y="3176088"/>
            <a:ext cx="1289238" cy="1221165"/>
            <a:chOff x="1235459" y="383982"/>
            <a:chExt cx="1289238" cy="1221165"/>
          </a:xfrm>
          <a:scene3d>
            <a:camera prst="orthographicFront">
              <a:rot lat="0" lon="0" rev="0"/>
            </a:camera>
            <a:lightRig rig="balanced" dir="t">
              <a:rot lat="0" lon="0" rev="8700000"/>
            </a:lightRig>
          </a:scene3d>
        </p:grpSpPr>
        <p:sp>
          <p:nvSpPr>
            <p:cNvPr id="7" name="椭圆 6"/>
            <p:cNvSpPr/>
            <p:nvPr/>
          </p:nvSpPr>
          <p:spPr>
            <a:xfrm>
              <a:off x="1235459" y="383982"/>
              <a:ext cx="1289238" cy="1221165"/>
            </a:xfrm>
            <a:prstGeom prst="ellipse">
              <a:avLst/>
            </a:prstGeom>
            <a:ln>
              <a:noFill/>
            </a:ln>
            <a:effectLst>
              <a:outerShdw blurRad="44450" dist="27940" dir="5400000" algn="ctr">
                <a:srgbClr val="000000">
                  <a:alpha val="32000"/>
                </a:srgbClr>
              </a:outerShdw>
            </a:effectLst>
            <a:sp3d>
              <a:bevelT w="190500" h="38100"/>
            </a:sp3d>
          </p:spPr>
          <p:style>
            <a:lnRef idx="0">
              <a:schemeClr val="accent4"/>
            </a:lnRef>
            <a:fillRef idx="3">
              <a:schemeClr val="accent4"/>
            </a:fillRef>
            <a:effectRef idx="3">
              <a:schemeClr val="accent4"/>
            </a:effectRef>
            <a:fontRef idx="minor">
              <a:schemeClr val="lt1"/>
            </a:fontRef>
          </p:style>
        </p:sp>
        <p:sp>
          <p:nvSpPr>
            <p:cNvPr id="8" name="椭圆 4"/>
            <p:cNvSpPr/>
            <p:nvPr/>
          </p:nvSpPr>
          <p:spPr>
            <a:xfrm>
              <a:off x="1424264" y="562817"/>
              <a:ext cx="911628" cy="863495"/>
            </a:xfrm>
            <a:prstGeom prst="rect">
              <a:avLst/>
            </a:prstGeom>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lvl="0" algn="ctr" defTabSz="889000">
                <a:lnSpc>
                  <a:spcPct val="100000"/>
                </a:lnSpc>
                <a:spcBef>
                  <a:spcPct val="0"/>
                </a:spcBef>
                <a:spcAft>
                  <a:spcPts val="0"/>
                </a:spcAft>
              </a:pPr>
              <a:r>
                <a:rPr lang="zh-CN" altLang="en-US" sz="2000" b="1" kern="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a:t>
              </a:r>
              <a:endParaRPr lang="en-US" altLang="zh-CN" sz="2000" b="1" kern="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lvl="0" algn="ctr" defTabSz="889000">
                <a:lnSpc>
                  <a:spcPct val="100000"/>
                </a:lnSpc>
                <a:spcBef>
                  <a:spcPct val="0"/>
                </a:spcBef>
                <a:spcAft>
                  <a:spcPts val="0"/>
                </a:spcAft>
              </a:pPr>
              <a:r>
                <a:rPr lang="zh-CN" altLang="en-US" sz="2000" b="1" kern="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检测</a:t>
              </a:r>
              <a:endParaRPr lang="zh-CN" altLang="en-US" sz="2000" b="1" kern="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2491241" y="1549611"/>
            <a:ext cx="1289238" cy="1221165"/>
            <a:chOff x="1235459" y="383982"/>
            <a:chExt cx="1289238" cy="1221165"/>
          </a:xfrm>
          <a:scene3d>
            <a:camera prst="orthographicFront">
              <a:rot lat="0" lon="0" rev="0"/>
            </a:camera>
            <a:lightRig rig="balanced" dir="t">
              <a:rot lat="0" lon="0" rev="8700000"/>
            </a:lightRig>
          </a:scene3d>
        </p:grpSpPr>
        <p:sp>
          <p:nvSpPr>
            <p:cNvPr id="10" name="椭圆 9"/>
            <p:cNvSpPr/>
            <p:nvPr/>
          </p:nvSpPr>
          <p:spPr>
            <a:xfrm>
              <a:off x="1235459" y="383982"/>
              <a:ext cx="1289238" cy="1221165"/>
            </a:xfrm>
            <a:prstGeom prst="ellipse">
              <a:avLst/>
            </a:prstGeom>
            <a:ln>
              <a:noFill/>
            </a:ln>
            <a:effectLst>
              <a:outerShdw blurRad="44450" dist="27940" dir="5400000" algn="ctr">
                <a:srgbClr val="000000">
                  <a:alpha val="32000"/>
                </a:srgbClr>
              </a:outerShdw>
            </a:effectLst>
            <a:sp3d>
              <a:bevelT w="190500" h="38100"/>
            </a:sp3d>
          </p:spPr>
          <p:style>
            <a:lnRef idx="0">
              <a:schemeClr val="accent4"/>
            </a:lnRef>
            <a:fillRef idx="3">
              <a:schemeClr val="accent4"/>
            </a:fillRef>
            <a:effectRef idx="3">
              <a:schemeClr val="accent4"/>
            </a:effectRef>
            <a:fontRef idx="minor">
              <a:schemeClr val="lt1"/>
            </a:fontRef>
          </p:style>
        </p:sp>
        <p:sp>
          <p:nvSpPr>
            <p:cNvPr id="11" name="椭圆 4"/>
            <p:cNvSpPr/>
            <p:nvPr/>
          </p:nvSpPr>
          <p:spPr>
            <a:xfrm>
              <a:off x="1424264" y="562817"/>
              <a:ext cx="911628" cy="863495"/>
            </a:xfrm>
            <a:prstGeom prst="rect">
              <a:avLst/>
            </a:prstGeom>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lvl="0" algn="ctr" defTabSz="889000">
                <a:lnSpc>
                  <a:spcPct val="100000"/>
                </a:lnSpc>
                <a:spcBef>
                  <a:spcPct val="0"/>
                </a:spcBef>
                <a:spcAft>
                  <a:spcPts val="0"/>
                </a:spcAft>
              </a:pPr>
              <a:r>
                <a:rPr lang="zh-CN" altLang="en-US" sz="2000" b="1" kern="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静态</a:t>
              </a:r>
              <a:endParaRPr lang="en-US" altLang="zh-CN" sz="2000" b="1" kern="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lvl="0" algn="ctr" defTabSz="889000">
                <a:lnSpc>
                  <a:spcPct val="100000"/>
                </a:lnSpc>
                <a:spcBef>
                  <a:spcPct val="0"/>
                </a:spcBef>
                <a:spcAft>
                  <a:spcPts val="0"/>
                </a:spcAft>
              </a:pPr>
              <a:r>
                <a:rPr lang="zh-CN" altLang="en-US" sz="2000" b="1" kern="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检测</a:t>
              </a:r>
              <a:endParaRPr lang="zh-CN" altLang="en-US" sz="2000" b="1" kern="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4377246" y="1613212"/>
            <a:ext cx="6179228" cy="978729"/>
            <a:chOff x="4377246" y="1613212"/>
            <a:chExt cx="6179228" cy="978729"/>
          </a:xfrm>
        </p:grpSpPr>
        <p:cxnSp>
          <p:nvCxnSpPr>
            <p:cNvPr id="13" name="直接连接符 12"/>
            <p:cNvCxnSpPr/>
            <p:nvPr/>
          </p:nvCxnSpPr>
          <p:spPr>
            <a:xfrm>
              <a:off x="4377246" y="2578176"/>
              <a:ext cx="6179227" cy="13765"/>
            </a:xfrm>
            <a:prstGeom prst="line">
              <a:avLst/>
            </a:prstGeom>
            <a:ln>
              <a:headEnd type="oval"/>
              <a:tailEnd type="oval"/>
            </a:ln>
            <a:effectLst>
              <a:outerShdw blurRad="50800" dist="38100" dir="5400000" algn="t" rotWithShape="0">
                <a:prstClr val="black">
                  <a:alpha val="40000"/>
                </a:prstClr>
              </a:outerShdw>
            </a:effectLst>
          </p:spPr>
          <p:style>
            <a:lnRef idx="1">
              <a:schemeClr val="accent6"/>
            </a:lnRef>
            <a:fillRef idx="0">
              <a:schemeClr val="accent6"/>
            </a:fillRef>
            <a:effectRef idx="0">
              <a:schemeClr val="accent6"/>
            </a:effectRef>
            <a:fontRef idx="minor">
              <a:schemeClr val="tx1"/>
            </a:fontRef>
          </p:style>
        </p:cxnSp>
        <p:sp>
          <p:nvSpPr>
            <p:cNvPr id="14" name="TextBox 19"/>
            <p:cNvSpPr txBox="1">
              <a:spLocks noChangeArrowheads="1"/>
            </p:cNvSpPr>
            <p:nvPr/>
          </p:nvSpPr>
          <p:spPr bwMode="auto">
            <a:xfrm>
              <a:off x="4515851" y="1613212"/>
              <a:ext cx="6040623"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pPr>
              <a:r>
                <a:rPr lang="zh-CN" altLang="en-US" sz="1600" dirty="0">
                  <a:latin typeface="微软雅黑" panose="020B0503020204020204" pitchFamily="34" charset="-122"/>
                  <a:ea typeface="微软雅黑" panose="020B0503020204020204" pitchFamily="34" charset="-122"/>
                  <a:sym typeface="+mn-ea"/>
                </a:rPr>
                <a:t>利用apktool、</a:t>
              </a:r>
              <a:r>
                <a:rPr lang="en-US" altLang="zh-CN" sz="1600" dirty="0">
                  <a:latin typeface="微软雅黑" panose="020B0503020204020204" pitchFamily="34" charset="-122"/>
                  <a:ea typeface="微软雅黑" panose="020B0503020204020204" pitchFamily="34" charset="-122"/>
                  <a:sym typeface="+mn-ea"/>
                </a:rPr>
                <a:t>DEX</a:t>
              </a:r>
              <a:r>
                <a:rPr lang="zh-CN" altLang="en-US" sz="1600" dirty="0">
                  <a:latin typeface="微软雅黑" panose="020B0503020204020204" pitchFamily="34" charset="-122"/>
                  <a:ea typeface="微软雅黑" panose="020B0503020204020204" pitchFamily="34" charset="-122"/>
                  <a:sym typeface="+mn-ea"/>
                </a:rPr>
                <a:t>2jar、jd-gui、smali2</a:t>
              </a:r>
              <a:r>
                <a:rPr lang="en-US" altLang="zh-CN" sz="1600" dirty="0">
                  <a:latin typeface="微软雅黑" panose="020B0503020204020204" pitchFamily="34" charset="-122"/>
                  <a:ea typeface="微软雅黑" panose="020B0503020204020204" pitchFamily="34" charset="-122"/>
                  <a:sym typeface="+mn-ea"/>
                </a:rPr>
                <a:t>DEX</a:t>
              </a:r>
              <a:r>
                <a:rPr lang="zh-CN" altLang="en-US" sz="1600" dirty="0">
                  <a:latin typeface="微软雅黑" panose="020B0503020204020204" pitchFamily="34" charset="-122"/>
                  <a:ea typeface="微软雅黑" panose="020B0503020204020204" pitchFamily="34" charset="-122"/>
                  <a:sym typeface="+mn-ea"/>
                </a:rPr>
                <a:t>等静态分析工具对应用进行反编译，并对反编译后的java文件、xml文件等文件静态扫描分析。</a:t>
              </a:r>
              <a:endParaRPr lang="zh-CN" altLang="en-US" sz="1600" dirty="0">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a:off x="4377247" y="3220352"/>
            <a:ext cx="6179227" cy="992494"/>
            <a:chOff x="4377247" y="3220352"/>
            <a:chExt cx="6179227" cy="992494"/>
          </a:xfrm>
        </p:grpSpPr>
        <p:cxnSp>
          <p:nvCxnSpPr>
            <p:cNvPr id="17" name="直接连接符 16"/>
            <p:cNvCxnSpPr/>
            <p:nvPr/>
          </p:nvCxnSpPr>
          <p:spPr>
            <a:xfrm>
              <a:off x="4377247" y="4199081"/>
              <a:ext cx="6179227" cy="13765"/>
            </a:xfrm>
            <a:prstGeom prst="line">
              <a:avLst/>
            </a:prstGeom>
            <a:ln>
              <a:headEnd type="oval"/>
              <a:tailEnd type="oval"/>
            </a:ln>
            <a:effectLst>
              <a:outerShdw blurRad="50800" dist="38100" dir="5400000" algn="t" rotWithShape="0">
                <a:prstClr val="black">
                  <a:alpha val="40000"/>
                </a:prstClr>
              </a:outerShdw>
            </a:effectLst>
          </p:spPr>
          <p:style>
            <a:lnRef idx="1">
              <a:schemeClr val="accent6"/>
            </a:lnRef>
            <a:fillRef idx="0">
              <a:schemeClr val="accent6"/>
            </a:fillRef>
            <a:effectRef idx="0">
              <a:schemeClr val="accent6"/>
            </a:effectRef>
            <a:fontRef idx="minor">
              <a:schemeClr val="tx1"/>
            </a:fontRef>
          </p:style>
        </p:cxnSp>
        <p:sp>
          <p:nvSpPr>
            <p:cNvPr id="18" name="TextBox 19"/>
            <p:cNvSpPr txBox="1">
              <a:spLocks noChangeArrowheads="1"/>
            </p:cNvSpPr>
            <p:nvPr/>
          </p:nvSpPr>
          <p:spPr bwMode="auto">
            <a:xfrm>
              <a:off x="4515851" y="3220352"/>
              <a:ext cx="6040623"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pPr>
              <a:r>
                <a:rPr lang="zh-CN" altLang="en-US" sz="1600" dirty="0">
                  <a:latin typeface="微软雅黑" panose="020B0503020204020204" pitchFamily="34" charset="-122"/>
                  <a:ea typeface="微软雅黑" panose="020B0503020204020204" pitchFamily="34" charset="-122"/>
                  <a:sym typeface="+mn-ea"/>
                </a:rPr>
                <a:t>对应用软件安装、运行过程的行为监测和分析。检测的方式包括沙箱模型和虚拟机方式。手机应用软件在其中独立运行，从外界观察应用程序的执行过程和动态。</a:t>
              </a:r>
              <a:endParaRPr lang="zh-CN" altLang="en-US" sz="1600" dirty="0">
                <a:latin typeface="微软雅黑" panose="020B0503020204020204" pitchFamily="34" charset="-122"/>
                <a:ea typeface="微软雅黑" panose="020B0503020204020204" pitchFamily="34" charset="-122"/>
              </a:endParaRPr>
            </a:p>
          </p:txBody>
        </p:sp>
      </p:grpSp>
      <p:grpSp>
        <p:nvGrpSpPr>
          <p:cNvPr id="21" name="组合 20"/>
          <p:cNvGrpSpPr/>
          <p:nvPr/>
        </p:nvGrpSpPr>
        <p:grpSpPr>
          <a:xfrm>
            <a:off x="4377247" y="4866166"/>
            <a:ext cx="6179227" cy="992494"/>
            <a:chOff x="4377247" y="4866166"/>
            <a:chExt cx="6179227" cy="992494"/>
          </a:xfrm>
        </p:grpSpPr>
        <p:cxnSp>
          <p:nvCxnSpPr>
            <p:cNvPr id="19" name="直接连接符 18"/>
            <p:cNvCxnSpPr/>
            <p:nvPr/>
          </p:nvCxnSpPr>
          <p:spPr>
            <a:xfrm>
              <a:off x="4377247" y="5844895"/>
              <a:ext cx="6179227" cy="13765"/>
            </a:xfrm>
            <a:prstGeom prst="line">
              <a:avLst/>
            </a:prstGeom>
            <a:ln>
              <a:headEnd type="oval"/>
              <a:tailEnd type="oval"/>
            </a:ln>
            <a:effectLst>
              <a:outerShdw blurRad="50800" dist="38100" dir="5400000" algn="t" rotWithShape="0">
                <a:prstClr val="black">
                  <a:alpha val="40000"/>
                </a:prstClr>
              </a:outerShdw>
            </a:effectLst>
          </p:spPr>
          <p:style>
            <a:lnRef idx="1">
              <a:schemeClr val="accent6"/>
            </a:lnRef>
            <a:fillRef idx="0">
              <a:schemeClr val="accent6"/>
            </a:fillRef>
            <a:effectRef idx="0">
              <a:schemeClr val="accent6"/>
            </a:effectRef>
            <a:fontRef idx="minor">
              <a:schemeClr val="tx1"/>
            </a:fontRef>
          </p:style>
        </p:cxnSp>
        <p:sp>
          <p:nvSpPr>
            <p:cNvPr id="20" name="TextBox 19"/>
            <p:cNvSpPr txBox="1">
              <a:spLocks noChangeArrowheads="1"/>
            </p:cNvSpPr>
            <p:nvPr/>
          </p:nvSpPr>
          <p:spPr bwMode="auto">
            <a:xfrm>
              <a:off x="4515851" y="4866166"/>
              <a:ext cx="6040623"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eaLnBrk="0" hangingPunct="0">
                <a:lnSpc>
                  <a:spcPct val="120000"/>
                </a:lnSpc>
                <a:defRPr sz="1600" spc="50">
                  <a:solidFill>
                    <a:schemeClr val="tx1">
                      <a:lumMod val="75000"/>
                      <a:lumOff val="25000"/>
                    </a:schemeClr>
                  </a:solidFill>
                  <a:latin typeface="微软雅黑" panose="020B0503020204020204" pitchFamily="34" charset="-122"/>
                  <a:ea typeface="微软雅黑" panose="020B0503020204020204" pitchFamily="3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r>
                <a:rPr lang="zh-CN" altLang="en-US" spc="0" dirty="0">
                  <a:solidFill>
                    <a:schemeClr val="tx1"/>
                  </a:solidFill>
                  <a:sym typeface="+mn-ea"/>
                </a:rPr>
                <a:t>专业安全人员对待检测应用，对其进行安装、运行和试用，并通过专业经验，来圈定检测重点。人工专业检测给予应用更全面、更专业、更贴合应用的量身打造的检测服务。</a:t>
              </a:r>
              <a:endParaRPr lang="zh-CN" altLang="en-US" spc="0" dirty="0">
                <a:solidFill>
                  <a:schemeClr val="tx1"/>
                </a:solidFill>
              </a:endParaRPr>
            </a:p>
          </p:txBody>
        </p:sp>
      </p:grpSp>
    </p:spTree>
  </p:cSld>
  <p:clrMapOvr>
    <a:masterClrMapping/>
  </p:clrMapOvr>
  <p:transition spd="slow">
    <p:randomBar dir="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zh-CN" altLang="en-US" sz="2300" spc="300" dirty="0">
                <a:solidFill>
                  <a:srgbClr val="007AF0"/>
                </a:solidFill>
                <a:latin typeface="微软雅黑" panose="020B0503020204020204" pitchFamily="34" charset="-122"/>
                <a:ea typeface="微软雅黑" panose="020B0503020204020204" pitchFamily="34" charset="-122"/>
              </a:rPr>
              <a:t>安全检测（人工分析支持</a:t>
            </a:r>
            <a:r>
              <a:rPr lang="en-US" altLang="zh-CN" sz="2300" spc="300" dirty="0">
                <a:solidFill>
                  <a:srgbClr val="007AF0"/>
                </a:solidFill>
                <a:latin typeface="微软雅黑" panose="020B0503020204020204" pitchFamily="34" charset="-122"/>
                <a:ea typeface="微软雅黑" panose="020B0503020204020204" pitchFamily="34" charset="-122"/>
              </a:rPr>
              <a:t>Android</a:t>
            </a:r>
            <a:r>
              <a:rPr lang="zh-CN" altLang="en-US" sz="2300" spc="300" dirty="0">
                <a:solidFill>
                  <a:srgbClr val="007AF0"/>
                </a:solidFill>
                <a:latin typeface="微软雅黑" panose="020B0503020204020204" pitchFamily="34" charset="-122"/>
                <a:ea typeface="微软雅黑" panose="020B0503020204020204" pitchFamily="34" charset="-122"/>
              </a:rPr>
              <a:t>和</a:t>
            </a:r>
            <a:r>
              <a:rPr lang="en-US" altLang="zh-CN" sz="2300" spc="300" dirty="0">
                <a:solidFill>
                  <a:srgbClr val="007AF0"/>
                </a:solidFill>
                <a:latin typeface="微软雅黑" panose="020B0503020204020204" pitchFamily="34" charset="-122"/>
                <a:ea typeface="微软雅黑" panose="020B0503020204020204" pitchFamily="34" charset="-122"/>
              </a:rPr>
              <a:t>iOS</a:t>
            </a:r>
            <a:r>
              <a:rPr lang="zh-CN" altLang="en-US" sz="2300" spc="300" dirty="0">
                <a:solidFill>
                  <a:srgbClr val="007AF0"/>
                </a:solidFill>
                <a:latin typeface="微软雅黑" panose="020B0503020204020204" pitchFamily="34" charset="-122"/>
                <a:ea typeface="微软雅黑" panose="020B0503020204020204" pitchFamily="34" charset="-122"/>
              </a:rPr>
              <a:t>）</a:t>
            </a:r>
            <a:endParaRPr lang="zh-CN" altLang="en-US" sz="2300" spc="300" dirty="0">
              <a:solidFill>
                <a:srgbClr val="007AF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3353508" y="4104168"/>
            <a:ext cx="5448340" cy="1875393"/>
          </a:xfrm>
          <a:prstGeom prst="rect">
            <a:avLst/>
          </a:prstGeom>
          <a:ln>
            <a:solidFill>
              <a:schemeClr val="accent1"/>
            </a:solidFill>
          </a:ln>
          <a:effectLst>
            <a:outerShdw blurRad="292100" dist="139700" dir="2700000" algn="tl" rotWithShape="0">
              <a:srgbClr val="333333">
                <a:alpha val="65000"/>
              </a:srgbClr>
            </a:outerShdw>
          </a:effectLst>
        </p:spPr>
      </p:pic>
      <p:pic>
        <p:nvPicPr>
          <p:cNvPr id="5" name="图片 4"/>
          <p:cNvPicPr>
            <a:picLocks noChangeAspect="1"/>
          </p:cNvPicPr>
          <p:nvPr/>
        </p:nvPicPr>
        <p:blipFill>
          <a:blip r:embed="rId2"/>
          <a:stretch>
            <a:fillRect/>
          </a:stretch>
        </p:blipFill>
        <p:spPr>
          <a:xfrm>
            <a:off x="8951234" y="1520515"/>
            <a:ext cx="3054736" cy="4523575"/>
          </a:xfrm>
          <a:prstGeom prst="rect">
            <a:avLst/>
          </a:prstGeom>
          <a:ln>
            <a:solidFill>
              <a:schemeClr val="accent1"/>
            </a:solid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3"/>
          <a:stretch>
            <a:fillRect/>
          </a:stretch>
        </p:blipFill>
        <p:spPr>
          <a:xfrm>
            <a:off x="3353508" y="1520515"/>
            <a:ext cx="5448340" cy="1747850"/>
          </a:xfrm>
          <a:prstGeom prst="rect">
            <a:avLst/>
          </a:prstGeom>
          <a:ln>
            <a:solidFill>
              <a:schemeClr val="accent1"/>
            </a:solidFill>
          </a:ln>
          <a:effectLst>
            <a:outerShdw blurRad="292100" dist="139700" dir="2700000" algn="tl" rotWithShape="0">
              <a:srgbClr val="333333">
                <a:alpha val="65000"/>
              </a:srgbClr>
            </a:outerShdw>
          </a:effectLst>
        </p:spPr>
      </p:pic>
      <p:pic>
        <p:nvPicPr>
          <p:cNvPr id="3" name="图片 2"/>
          <p:cNvPicPr>
            <a:picLocks noChangeAspect="1"/>
          </p:cNvPicPr>
          <p:nvPr/>
        </p:nvPicPr>
        <p:blipFill>
          <a:blip r:embed="rId4"/>
          <a:stretch>
            <a:fillRect/>
          </a:stretch>
        </p:blipFill>
        <p:spPr>
          <a:xfrm>
            <a:off x="149386" y="1520515"/>
            <a:ext cx="3054736" cy="4459046"/>
          </a:xfrm>
          <a:prstGeom prst="rect">
            <a:avLst/>
          </a:prstGeom>
          <a:ln>
            <a:solidFill>
              <a:schemeClr val="accent1"/>
            </a:solidFill>
          </a:ln>
          <a:effectLst>
            <a:outerShdw blurRad="292100" dist="139700" dir="2700000" algn="tl" rotWithShape="0">
              <a:srgbClr val="333333">
                <a:alpha val="65000"/>
              </a:srgbClr>
            </a:outerShdw>
          </a:effectLst>
        </p:spPr>
      </p:pic>
    </p:spTree>
  </p:cSld>
  <p:clrMapOvr>
    <a:masterClrMapping/>
  </p:clrMapOvr>
  <p:transition spd="slow">
    <p:randomBar dir="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vert="horz" lIns="91440" tIns="45720" rIns="91440" bIns="45720" rtlCol="0" anchor="ctr">
            <a:normAutofit/>
          </a:bodyPr>
          <a:lstStyle/>
          <a:p>
            <a:r>
              <a:rPr lang="zh-CN" altLang="en-US" sz="2300" spc="300" dirty="0">
                <a:solidFill>
                  <a:srgbClr val="007AF0"/>
                </a:solidFill>
                <a:latin typeface="微软雅黑" panose="020B0503020204020204" pitchFamily="34" charset="-122"/>
                <a:ea typeface="微软雅黑" panose="020B0503020204020204" pitchFamily="34" charset="-122"/>
              </a:rPr>
              <a:t>安全检测（移动应用服务端安全检测服务）</a:t>
            </a:r>
            <a:endParaRPr lang="zh-CN" altLang="en-US" sz="2300" spc="300" dirty="0">
              <a:solidFill>
                <a:srgbClr val="007AF0"/>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4294967295"/>
          </p:nvPr>
        </p:nvSpPr>
        <p:spPr>
          <a:xfrm>
            <a:off x="9448800" y="6356350"/>
            <a:ext cx="2743200" cy="365125"/>
          </a:xfrm>
        </p:spPr>
        <p:txBody>
          <a:bodyPr/>
          <a:lstStyle/>
          <a:p>
            <a:fld id="{737503BB-3E0F-4823-B99D-DE34DEE80649}" type="slidenum">
              <a:rPr lang="zh-CN" altLang="en-US" smtClean="0"/>
            </a:fld>
            <a:endParaRPr lang="zh-CN" altLang="en-US" sz="1800"/>
          </a:p>
        </p:txBody>
      </p:sp>
      <p:graphicFrame>
        <p:nvGraphicFramePr>
          <p:cNvPr id="2" name="对象 1"/>
          <p:cNvGraphicFramePr>
            <a:graphicFrameLocks noChangeAspect="1"/>
          </p:cNvGraphicFramePr>
          <p:nvPr/>
        </p:nvGraphicFramePr>
        <p:xfrm>
          <a:off x="471184" y="1033670"/>
          <a:ext cx="5682371" cy="5467942"/>
        </p:xfrm>
        <a:graphic>
          <a:graphicData uri="http://schemas.openxmlformats.org/presentationml/2006/ole">
            <mc:AlternateContent xmlns:mc="http://schemas.openxmlformats.org/markup-compatibility/2006">
              <mc:Choice xmlns:v="urn:schemas-microsoft-com:vml" Requires="v">
                <p:oleObj spid="_x0000_s1066" name="Edraw" r:id="rId1" imgW="6324600" imgH="6096000" progId="Edraw.Document">
                  <p:embed/>
                </p:oleObj>
              </mc:Choice>
              <mc:Fallback>
                <p:oleObj name="Edraw" r:id="rId1" imgW="6324600" imgH="6096000" progId="Edraw.Document">
                  <p:embed/>
                  <p:pic>
                    <p:nvPicPr>
                      <p:cNvPr id="0" name="对象 1"/>
                      <p:cNvPicPr/>
                      <p:nvPr/>
                    </p:nvPicPr>
                    <p:blipFill>
                      <a:blip r:embed="rId2"/>
                      <a:stretch>
                        <a:fillRect/>
                      </a:stretch>
                    </p:blipFill>
                    <p:spPr>
                      <a:xfrm>
                        <a:off x="471184" y="1033670"/>
                        <a:ext cx="5682371" cy="5467942"/>
                      </a:xfrm>
                      <a:prstGeom prst="rect">
                        <a:avLst/>
                      </a:prstGeom>
                    </p:spPr>
                  </p:pic>
                </p:oleObj>
              </mc:Fallback>
            </mc:AlternateContent>
          </a:graphicData>
        </a:graphic>
      </p:graphicFrame>
      <p:sp>
        <p:nvSpPr>
          <p:cNvPr id="7" name="文本框 6"/>
          <p:cNvSpPr txBox="1"/>
          <p:nvPr/>
        </p:nvSpPr>
        <p:spPr>
          <a:xfrm>
            <a:off x="6665843" y="1033670"/>
            <a:ext cx="5247861" cy="5493812"/>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rPr>
              <a:t>系统漏洞检测</a:t>
            </a:r>
            <a:r>
              <a:rPr lang="en-US" altLang="zh-CN" sz="1800"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发现网络设备和主机系统的安全漏洞，并提供安全解决建议；对全网网元进行安全配置基准检查 </a:t>
            </a:r>
            <a:endParaRPr lang="en-US" altLang="zh-CN" sz="18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en-US" altLang="zh-CN" sz="1800" dirty="0">
                <a:latin typeface="微软雅黑" panose="020B0503020204020204" pitchFamily="34" charset="-122"/>
                <a:ea typeface="微软雅黑" panose="020B0503020204020204" pitchFamily="34" charset="-122"/>
              </a:rPr>
              <a:t>Web </a:t>
            </a:r>
            <a:r>
              <a:rPr lang="zh-CN" altLang="en-US" sz="1800" dirty="0">
                <a:latin typeface="微软雅黑" panose="020B0503020204020204" pitchFamily="34" charset="-122"/>
                <a:ea typeface="微软雅黑" panose="020B0503020204020204" pitchFamily="34" charset="-122"/>
              </a:rPr>
              <a:t>漏洞检测 </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发现</a:t>
            </a:r>
            <a:r>
              <a:rPr lang="en-US" altLang="zh-CN" sz="1800" dirty="0">
                <a:latin typeface="微软雅黑" panose="020B0503020204020204" pitchFamily="34" charset="-122"/>
                <a:ea typeface="微软雅黑" panose="020B0503020204020204" pitchFamily="34" charset="-122"/>
              </a:rPr>
              <a:t>WEB</a:t>
            </a:r>
            <a:r>
              <a:rPr lang="zh-CN" altLang="en-US" sz="1800" dirty="0">
                <a:latin typeface="微软雅黑" panose="020B0503020204020204" pitchFamily="34" charset="-122"/>
                <a:ea typeface="微软雅黑" panose="020B0503020204020204" pitchFamily="34" charset="-122"/>
              </a:rPr>
              <a:t>站点中的安全漏洞，并提供安全解决建议，对网站 </a:t>
            </a:r>
            <a:r>
              <a:rPr lang="en-US" altLang="zh-CN" sz="1800" dirty="0">
                <a:latin typeface="微软雅黑" panose="020B0503020204020204" pitchFamily="34" charset="-122"/>
                <a:ea typeface="微软雅黑" panose="020B0503020204020204" pitchFamily="34" charset="-122"/>
              </a:rPr>
              <a:t>SQL</a:t>
            </a:r>
            <a:r>
              <a:rPr lang="zh-CN" altLang="en-US" sz="1800" dirty="0">
                <a:latin typeface="微软雅黑" panose="020B0503020204020204" pitchFamily="34" charset="-122"/>
                <a:ea typeface="微软雅黑" panose="020B0503020204020204" pitchFamily="34" charset="-122"/>
              </a:rPr>
              <a:t>注入、</a:t>
            </a:r>
            <a:r>
              <a:rPr lang="en-US" altLang="zh-CN" sz="1800" dirty="0">
                <a:latin typeface="微软雅黑" panose="020B0503020204020204" pitchFamily="34" charset="-122"/>
                <a:ea typeface="微软雅黑" panose="020B0503020204020204" pitchFamily="34" charset="-122"/>
              </a:rPr>
              <a:t>Cookie </a:t>
            </a:r>
            <a:r>
              <a:rPr lang="zh-CN" altLang="en-US" sz="1800" dirty="0">
                <a:latin typeface="微软雅黑" panose="020B0503020204020204" pitchFamily="34" charset="-122"/>
                <a:ea typeface="微软雅黑" panose="020B0503020204020204" pitchFamily="34" charset="-122"/>
              </a:rPr>
              <a:t>注入、盲注、 </a:t>
            </a:r>
            <a:endParaRPr lang="en-US" altLang="zh-CN" sz="18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rPr>
              <a:t>数据库漏洞检测</a:t>
            </a:r>
            <a:r>
              <a:rPr lang="en-US" altLang="zh-CN" sz="1800"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数据库系统设置、系统软件本身已知漏洞及系统完整性检查 </a:t>
            </a:r>
            <a:endParaRPr lang="en-US" altLang="zh-CN" sz="18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rPr>
              <a:t>基线安全核查</a:t>
            </a:r>
            <a:r>
              <a:rPr lang="en-US" altLang="zh-CN" sz="1800"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设备的上线安全检查、第三方入网安全检查、合规安全检查、日常安全检查和安全服务任务 </a:t>
            </a:r>
            <a:endParaRPr lang="en-US" altLang="zh-CN" sz="18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rPr>
              <a:t>无线检查</a:t>
            </a:r>
            <a:r>
              <a:rPr lang="en-US" altLang="zh-CN" sz="1800"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无线安全性检查，包括热点可靠性、密钥完整性及口令安全性等</a:t>
            </a:r>
            <a:endParaRPr lang="zh-CN" altLang="en-US" sz="1800" dirty="0">
              <a:latin typeface="微软雅黑" panose="020B0503020204020204" pitchFamily="34" charset="-122"/>
              <a:ea typeface="微软雅黑" panose="020B0503020204020204" pitchFamily="34" charset="-122"/>
            </a:endParaRPr>
          </a:p>
        </p:txBody>
      </p:sp>
    </p:spTree>
  </p:cSld>
  <p:clrMapOvr>
    <a:masterClrMapping/>
  </p:clrMapOvr>
  <p:transition spd="slow">
    <p:randomBar dir="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vert="horz" lIns="91440" tIns="45720" rIns="91440" bIns="45720" rtlCol="0" anchor="ctr">
            <a:normAutofit/>
          </a:bodyPr>
          <a:lstStyle/>
          <a:p>
            <a:r>
              <a:rPr lang="zh-CN" altLang="en-US" sz="2300" spc="300" dirty="0">
                <a:solidFill>
                  <a:srgbClr val="007AF0"/>
                </a:solidFill>
                <a:latin typeface="微软雅黑" panose="020B0503020204020204" pitchFamily="34" charset="-122"/>
                <a:ea typeface="微软雅黑" panose="020B0503020204020204" pitchFamily="34" charset="-122"/>
              </a:rPr>
              <a:t>安全检测（移动应用服务端安全检测服务特色）</a:t>
            </a:r>
            <a:endParaRPr lang="zh-CN" altLang="en-US" sz="2300" spc="300" dirty="0">
              <a:solidFill>
                <a:srgbClr val="007AF0"/>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4294967295"/>
          </p:nvPr>
        </p:nvSpPr>
        <p:spPr>
          <a:xfrm>
            <a:off x="9448800" y="6356350"/>
            <a:ext cx="2743200" cy="365125"/>
          </a:xfrm>
        </p:spPr>
        <p:txBody>
          <a:bodyPr/>
          <a:lstStyle/>
          <a:p>
            <a:fld id="{737503BB-3E0F-4823-B99D-DE34DEE80649}" type="slidenum">
              <a:rPr lang="zh-CN" altLang="en-US" smtClean="0"/>
            </a:fld>
            <a:endParaRPr lang="zh-CN" altLang="en-US" sz="1800"/>
          </a:p>
        </p:txBody>
      </p:sp>
      <p:pic>
        <p:nvPicPr>
          <p:cNvPr id="13" name="图片 12"/>
          <p:cNvPicPr>
            <a:picLocks noChangeAspect="1"/>
          </p:cNvPicPr>
          <p:nvPr/>
        </p:nvPicPr>
        <p:blipFill>
          <a:blip r:embed="rId1"/>
          <a:stretch>
            <a:fillRect/>
          </a:stretch>
        </p:blipFill>
        <p:spPr>
          <a:xfrm>
            <a:off x="2074206" y="1084572"/>
            <a:ext cx="7637965" cy="1943272"/>
          </a:xfrm>
          <a:prstGeom prst="rect">
            <a:avLst/>
          </a:prstGeom>
        </p:spPr>
      </p:pic>
      <p:pic>
        <p:nvPicPr>
          <p:cNvPr id="14" name="图片 13"/>
          <p:cNvPicPr>
            <a:picLocks noChangeAspect="1"/>
          </p:cNvPicPr>
          <p:nvPr/>
        </p:nvPicPr>
        <p:blipFill>
          <a:blip r:embed="rId2"/>
          <a:stretch>
            <a:fillRect/>
          </a:stretch>
        </p:blipFill>
        <p:spPr>
          <a:xfrm>
            <a:off x="1794340" y="3136497"/>
            <a:ext cx="8267903" cy="3721503"/>
          </a:xfrm>
          <a:prstGeom prst="rect">
            <a:avLst/>
          </a:prstGeom>
        </p:spPr>
      </p:pic>
    </p:spTree>
  </p:cSld>
  <p:clrMapOvr>
    <a:masterClrMapping/>
  </p:clrMapOvr>
  <p:transition spd="slow">
    <p:randomBar dir="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7373623" y="2224587"/>
            <a:ext cx="3958905" cy="1970670"/>
            <a:chOff x="8577945" y="3885868"/>
            <a:chExt cx="2430757" cy="1140895"/>
          </a:xfrm>
        </p:grpSpPr>
        <p:sp>
          <p:nvSpPr>
            <p:cNvPr id="46" name="剪去单角的矩形 45"/>
            <p:cNvSpPr/>
            <p:nvPr/>
          </p:nvSpPr>
          <p:spPr>
            <a:xfrm>
              <a:off x="8691630" y="4366200"/>
              <a:ext cx="2317072" cy="660563"/>
            </a:xfrm>
            <a:prstGeom prst="snip1Rect">
              <a:avLst/>
            </a:prstGeom>
            <a:ln>
              <a:solidFill>
                <a:srgbClr val="05A1FF"/>
              </a:solidFill>
            </a:ln>
          </p:spPr>
          <p:style>
            <a:lnRef idx="2">
              <a:schemeClr val="accent5"/>
            </a:lnRef>
            <a:fillRef idx="1">
              <a:schemeClr val="lt1"/>
            </a:fillRef>
            <a:effectRef idx="0">
              <a:schemeClr val="accent5"/>
            </a:effectRef>
            <a:fontRef idx="minor">
              <a:schemeClr val="dk1"/>
            </a:fontRef>
          </p:style>
          <p:txBody>
            <a:bodyPr rtlCol="0" anchor="ctr"/>
            <a:lstStyle/>
            <a:p>
              <a:pPr lvl="1"/>
              <a:endParaRPr lang="zh-CN" altLang="en-US" sz="1400" dirty="0"/>
            </a:p>
          </p:txBody>
        </p:sp>
        <p:sp>
          <p:nvSpPr>
            <p:cNvPr id="47" name="文本框 86"/>
            <p:cNvSpPr txBox="1"/>
            <p:nvPr/>
          </p:nvSpPr>
          <p:spPr>
            <a:xfrm>
              <a:off x="8656270" y="4440898"/>
              <a:ext cx="2153833" cy="534550"/>
            </a:xfrm>
            <a:prstGeom prst="rect">
              <a:avLst/>
            </a:prstGeom>
            <a:noFill/>
          </p:spPr>
          <p:txBody>
            <a:bodyPr wrap="none" rtlCol="0">
              <a:spAutoFit/>
            </a:bodyPr>
            <a:lstStyle/>
            <a:p>
              <a:pPr marL="285750" indent="-285750">
                <a:buFont typeface="Arial" panose="020B0604020202020204" pitchFamily="34" charset="0"/>
                <a:buChar char="•"/>
              </a:pPr>
              <a:r>
                <a:rPr lang="zh-CN" altLang="en-US" sz="1800" dirty="0">
                  <a:latin typeface="微软雅黑" panose="020B0503020204020204" pitchFamily="34" charset="-122"/>
                  <a:ea typeface="微软雅黑" panose="020B0503020204020204" pitchFamily="34" charset="-122"/>
                </a:rPr>
                <a:t>第六代加密技术</a:t>
              </a:r>
              <a:endParaRPr lang="en-US" altLang="zh-CN" sz="18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800" dirty="0">
                  <a:latin typeface="微软雅黑" panose="020B0503020204020204" pitchFamily="34" charset="-122"/>
                  <a:ea typeface="微软雅黑" panose="020B0503020204020204" pitchFamily="34" charset="-122"/>
                </a:rPr>
                <a:t>全方位加密</a:t>
              </a:r>
              <a:r>
                <a:rPr lang="en-US" altLang="zh-CN" sz="1800" dirty="0">
                  <a:latin typeface="微软雅黑" panose="020B0503020204020204" pitchFamily="34" charset="-122"/>
                  <a:ea typeface="微软雅黑" panose="020B0503020204020204" pitchFamily="34" charset="-122"/>
                </a:rPr>
                <a:t>APK</a:t>
              </a:r>
              <a:r>
                <a:rPr lang="zh-CN" altLang="en-US"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IPA</a:t>
              </a:r>
              <a:r>
                <a:rPr lang="zh-CN" altLang="en-US"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H5</a:t>
              </a:r>
              <a:r>
                <a:rPr lang="zh-CN" altLang="en-US" sz="1800" dirty="0">
                  <a:latin typeface="微软雅黑" panose="020B0503020204020204" pitchFamily="34" charset="-122"/>
                  <a:ea typeface="微软雅黑" panose="020B0503020204020204" pitchFamily="34" charset="-122"/>
                </a:rPr>
                <a:t>应用</a:t>
              </a:r>
              <a:endParaRPr lang="en-US" altLang="zh-CN" sz="18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800" dirty="0">
                  <a:latin typeface="微软雅黑" panose="020B0503020204020204" pitchFamily="34" charset="-122"/>
                  <a:ea typeface="微软雅黑" panose="020B0503020204020204" pitchFamily="34" charset="-122"/>
                </a:rPr>
                <a:t>DEX</a:t>
              </a:r>
              <a:r>
                <a:rPr lang="zh-CN" altLang="en-US"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so</a:t>
              </a:r>
              <a:r>
                <a:rPr lang="zh-CN" altLang="en-US" sz="1800" dirty="0">
                  <a:latin typeface="微软雅黑" panose="020B0503020204020204" pitchFamily="34" charset="-122"/>
                  <a:ea typeface="微软雅黑" panose="020B0503020204020204" pitchFamily="34" charset="-122"/>
                </a:rPr>
                <a:t>库、内存、数据等安全</a:t>
              </a:r>
              <a:endParaRPr lang="en-US" altLang="zh-CN" sz="1800" dirty="0">
                <a:latin typeface="微软雅黑" panose="020B0503020204020204" pitchFamily="34" charset="-122"/>
                <a:ea typeface="微软雅黑" panose="020B0503020204020204" pitchFamily="34" charset="-122"/>
              </a:endParaRPr>
            </a:p>
          </p:txBody>
        </p:sp>
        <p:sp>
          <p:nvSpPr>
            <p:cNvPr id="48" name="TextBox 8"/>
            <p:cNvSpPr txBox="1"/>
            <p:nvPr/>
          </p:nvSpPr>
          <p:spPr>
            <a:xfrm>
              <a:off x="8577945" y="3885868"/>
              <a:ext cx="1105483" cy="302913"/>
            </a:xfrm>
            <a:prstGeom prst="rect">
              <a:avLst/>
            </a:prstGeom>
            <a:noFill/>
          </p:spPr>
          <p:txBody>
            <a:bodyPr wrap="none" rtlCol="0">
              <a:spAutoFit/>
            </a:bodyPr>
            <a:lstStyle/>
            <a:p>
              <a:pPr marL="285750" indent="-285750">
                <a:buFont typeface="Wingdings" panose="05000000000000000000" pitchFamily="2" charset="2"/>
                <a:buChar char="l"/>
              </a:pPr>
              <a:r>
                <a:rPr lang="zh-CN" altLang="en-US" sz="2800" b="1" dirty="0">
                  <a:solidFill>
                    <a:srgbClr val="05A1FF"/>
                  </a:solidFill>
                  <a:latin typeface="微软雅黑" panose="020B0503020204020204" pitchFamily="34" charset="-122"/>
                  <a:ea typeface="微软雅黑" panose="020B0503020204020204" pitchFamily="34" charset="-122"/>
                </a:rPr>
                <a:t>安全加固</a:t>
              </a:r>
              <a:endParaRPr lang="zh-CN" altLang="en-US" sz="2800" b="1" dirty="0">
                <a:solidFill>
                  <a:srgbClr val="05A1FF"/>
                </a:solidFill>
                <a:latin typeface="微软雅黑" panose="020B0503020204020204" pitchFamily="34" charset="-122"/>
                <a:ea typeface="微软雅黑" panose="020B0503020204020204" pitchFamily="34" charset="-122"/>
              </a:endParaRPr>
            </a:p>
          </p:txBody>
        </p:sp>
      </p:grpSp>
      <p:grpSp>
        <p:nvGrpSpPr>
          <p:cNvPr id="2" name="组合 1"/>
          <p:cNvGrpSpPr/>
          <p:nvPr/>
        </p:nvGrpSpPr>
        <p:grpSpPr>
          <a:xfrm rot="300369">
            <a:off x="263858" y="166196"/>
            <a:ext cx="6065315" cy="6103854"/>
            <a:chOff x="327190" y="417095"/>
            <a:chExt cx="6065315" cy="6103854"/>
          </a:xfrm>
        </p:grpSpPr>
        <p:pic>
          <p:nvPicPr>
            <p:cNvPr id="49" name="Picture 2" descr="C:\Users\Administrator\Desktop\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7190" y="417095"/>
              <a:ext cx="5934750" cy="6103854"/>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18"/>
            <p:cNvSpPr txBox="1">
              <a:spLocks noChangeArrowheads="1"/>
            </p:cNvSpPr>
            <p:nvPr/>
          </p:nvSpPr>
          <p:spPr bwMode="auto">
            <a:xfrm rot="21246920">
              <a:off x="2982845" y="5287804"/>
              <a:ext cx="1005403" cy="338554"/>
            </a:xfrm>
            <a:prstGeom prst="rect">
              <a:avLst/>
            </a:prstGeom>
            <a:noFill/>
            <a:ln w="9525">
              <a:noFill/>
              <a:miter lim="800000"/>
            </a:ln>
          </p:spPr>
          <p:txBody>
            <a:bodyPr wrap="none">
              <a:spAutoFit/>
            </a:bodyPr>
            <a:lstStyle/>
            <a:p>
              <a:pPr>
                <a:defRPr/>
              </a:pPr>
              <a:r>
                <a:rPr lang="zh-CN" altLang="en-US" sz="1600" b="1" kern="0" dirty="0">
                  <a:solidFill>
                    <a:schemeClr val="bg1"/>
                  </a:solidFill>
                  <a:latin typeface="微软雅黑" panose="020B0503020204020204" pitchFamily="34" charset="-122"/>
                  <a:ea typeface="微软雅黑" panose="020B0503020204020204" pitchFamily="34" charset="-122"/>
                </a:rPr>
                <a:t>应用压缩</a:t>
              </a:r>
              <a:endParaRPr lang="zh-CN" altLang="en-US" sz="1600" b="1" kern="0" dirty="0">
                <a:solidFill>
                  <a:schemeClr val="bg1"/>
                </a:solidFill>
                <a:latin typeface="微软雅黑" panose="020B0503020204020204" pitchFamily="34" charset="-122"/>
                <a:ea typeface="微软雅黑" panose="020B0503020204020204" pitchFamily="34" charset="-122"/>
              </a:endParaRPr>
            </a:p>
          </p:txBody>
        </p:sp>
        <p:sp>
          <p:nvSpPr>
            <p:cNvPr id="51" name="TextBox 17"/>
            <p:cNvSpPr txBox="1">
              <a:spLocks noChangeArrowheads="1"/>
            </p:cNvSpPr>
            <p:nvPr/>
          </p:nvSpPr>
          <p:spPr bwMode="auto">
            <a:xfrm rot="2659725">
              <a:off x="1480910" y="4872920"/>
              <a:ext cx="1210588" cy="338554"/>
            </a:xfrm>
            <a:prstGeom prst="rect">
              <a:avLst/>
            </a:prstGeom>
            <a:noFill/>
            <a:ln w="9525">
              <a:noFill/>
              <a:miter lim="800000"/>
            </a:ln>
          </p:spPr>
          <p:txBody>
            <a:bodyPr wrap="none">
              <a:spAutoFit/>
            </a:bodyPr>
            <a:lstStyle/>
            <a:p>
              <a:pPr>
                <a:defRPr/>
              </a:pPr>
              <a:r>
                <a:rPr lang="zh-CN" altLang="en-US" sz="1600" b="1" kern="0" dirty="0">
                  <a:solidFill>
                    <a:schemeClr val="bg1"/>
                  </a:solidFill>
                  <a:latin typeface="微软雅黑" panose="020B0503020204020204" pitchFamily="34" charset="-122"/>
                  <a:ea typeface="微软雅黑" panose="020B0503020204020204" pitchFamily="34" charset="-122"/>
                </a:rPr>
                <a:t>应用云更新</a:t>
              </a:r>
              <a:endParaRPr lang="zh-CN" altLang="en-US" sz="1600" b="1" kern="0" dirty="0">
                <a:solidFill>
                  <a:schemeClr val="bg1"/>
                </a:solidFill>
                <a:latin typeface="微软雅黑" panose="020B0503020204020204" pitchFamily="34" charset="-122"/>
                <a:ea typeface="微软雅黑" panose="020B0503020204020204" pitchFamily="34" charset="-122"/>
              </a:endParaRPr>
            </a:p>
          </p:txBody>
        </p:sp>
        <p:sp>
          <p:nvSpPr>
            <p:cNvPr id="52" name="TextBox 14"/>
            <p:cNvSpPr txBox="1">
              <a:spLocks noChangeArrowheads="1"/>
            </p:cNvSpPr>
            <p:nvPr/>
          </p:nvSpPr>
          <p:spPr bwMode="auto">
            <a:xfrm rot="18795506">
              <a:off x="4260259" y="4620442"/>
              <a:ext cx="1005403" cy="338554"/>
            </a:xfrm>
            <a:prstGeom prst="rect">
              <a:avLst/>
            </a:prstGeom>
            <a:noFill/>
            <a:ln w="9525">
              <a:noFill/>
              <a:miter lim="800000"/>
            </a:ln>
          </p:spPr>
          <p:txBody>
            <a:bodyPr wrap="none">
              <a:spAutoFit/>
            </a:bodyPr>
            <a:lstStyle/>
            <a:p>
              <a:pPr>
                <a:defRPr/>
              </a:pPr>
              <a:r>
                <a:rPr lang="zh-CN" altLang="en-US" sz="1600" b="1" kern="0" dirty="0">
                  <a:solidFill>
                    <a:schemeClr val="bg1"/>
                  </a:solidFill>
                  <a:latin typeface="微软雅黑" panose="020B0503020204020204" pitchFamily="34" charset="-122"/>
                  <a:ea typeface="微软雅黑" panose="020B0503020204020204" pitchFamily="34" charset="-122"/>
                </a:rPr>
                <a:t>渠道监测</a:t>
              </a:r>
              <a:endParaRPr lang="zh-CN" altLang="en-US" sz="1600" b="1" kern="0" dirty="0">
                <a:solidFill>
                  <a:schemeClr val="bg1"/>
                </a:solidFill>
                <a:latin typeface="微软雅黑" panose="020B0503020204020204" pitchFamily="34" charset="-122"/>
                <a:ea typeface="微软雅黑" panose="020B0503020204020204" pitchFamily="34" charset="-122"/>
              </a:endParaRPr>
            </a:p>
          </p:txBody>
        </p:sp>
        <p:sp>
          <p:nvSpPr>
            <p:cNvPr id="53" name="TextBox 16"/>
            <p:cNvSpPr txBox="1">
              <a:spLocks noChangeArrowheads="1"/>
            </p:cNvSpPr>
            <p:nvPr/>
          </p:nvSpPr>
          <p:spPr bwMode="auto">
            <a:xfrm rot="21299631">
              <a:off x="5025788" y="2943614"/>
              <a:ext cx="407719" cy="863977"/>
            </a:xfrm>
            <a:prstGeom prst="rect">
              <a:avLst/>
            </a:prstGeom>
            <a:noFill/>
            <a:ln w="9525">
              <a:noFill/>
              <a:miter lim="800000"/>
            </a:ln>
          </p:spPr>
          <p:txBody>
            <a:bodyPr vert="eaVert" wrap="none">
              <a:spAutoFit/>
            </a:bodyPr>
            <a:lstStyle/>
            <a:p>
              <a:pPr>
                <a:defRPr/>
              </a:pPr>
              <a:r>
                <a:rPr lang="zh-CN" altLang="en-US" sz="1600" b="1" kern="0" dirty="0">
                  <a:solidFill>
                    <a:schemeClr val="bg1"/>
                  </a:solidFill>
                  <a:latin typeface="微软雅黑" panose="020B0503020204020204" pitchFamily="34" charset="-122"/>
                  <a:ea typeface="微软雅黑" panose="020B0503020204020204" pitchFamily="34" charset="-122"/>
                </a:rPr>
                <a:t>安全加固</a:t>
              </a:r>
              <a:endParaRPr lang="zh-CN" altLang="en-US" sz="1600" b="1" kern="0" dirty="0">
                <a:solidFill>
                  <a:schemeClr val="bg1"/>
                </a:solidFill>
                <a:latin typeface="微软雅黑" panose="020B0503020204020204" pitchFamily="34" charset="-122"/>
                <a:ea typeface="微软雅黑" panose="020B0503020204020204" pitchFamily="34" charset="-122"/>
              </a:endParaRPr>
            </a:p>
          </p:txBody>
        </p:sp>
        <p:sp>
          <p:nvSpPr>
            <p:cNvPr id="54" name="TextBox 20"/>
            <p:cNvSpPr txBox="1">
              <a:spLocks noChangeArrowheads="1"/>
            </p:cNvSpPr>
            <p:nvPr/>
          </p:nvSpPr>
          <p:spPr bwMode="auto">
            <a:xfrm rot="21299631">
              <a:off x="1242331" y="3309607"/>
              <a:ext cx="407719" cy="863977"/>
            </a:xfrm>
            <a:prstGeom prst="rect">
              <a:avLst/>
            </a:prstGeom>
            <a:noFill/>
            <a:ln w="9525">
              <a:noFill/>
              <a:miter lim="800000"/>
            </a:ln>
          </p:spPr>
          <p:txBody>
            <a:bodyPr vert="eaVert" wrap="none">
              <a:spAutoFit/>
            </a:bodyPr>
            <a:lstStyle/>
            <a:p>
              <a:pPr>
                <a:defRPr/>
              </a:pPr>
              <a:r>
                <a:rPr lang="zh-CN" altLang="en-US" sz="1600" b="1" kern="0" dirty="0">
                  <a:solidFill>
                    <a:schemeClr val="bg1"/>
                  </a:solidFill>
                  <a:latin typeface="微软雅黑" panose="020B0503020204020204" pitchFamily="34" charset="-122"/>
                  <a:ea typeface="微软雅黑" panose="020B0503020204020204" pitchFamily="34" charset="-122"/>
                </a:rPr>
                <a:t>应用推广</a:t>
              </a:r>
              <a:endParaRPr lang="zh-CN" altLang="en-US" sz="1600" b="1" kern="0" dirty="0">
                <a:solidFill>
                  <a:schemeClr val="bg1"/>
                </a:solidFill>
                <a:latin typeface="微软雅黑" panose="020B0503020204020204" pitchFamily="34" charset="-122"/>
                <a:ea typeface="微软雅黑" panose="020B0503020204020204" pitchFamily="34" charset="-122"/>
              </a:endParaRPr>
            </a:p>
          </p:txBody>
        </p:sp>
        <p:sp>
          <p:nvSpPr>
            <p:cNvPr id="55" name="TextBox 21"/>
            <p:cNvSpPr txBox="1">
              <a:spLocks noChangeArrowheads="1"/>
            </p:cNvSpPr>
            <p:nvPr/>
          </p:nvSpPr>
          <p:spPr bwMode="auto">
            <a:xfrm rot="18557695">
              <a:off x="1294312" y="2156605"/>
              <a:ext cx="1005403" cy="338554"/>
            </a:xfrm>
            <a:prstGeom prst="rect">
              <a:avLst/>
            </a:prstGeom>
            <a:noFill/>
            <a:ln w="9525">
              <a:noFill/>
              <a:miter lim="800000"/>
            </a:ln>
          </p:spPr>
          <p:txBody>
            <a:bodyPr wrap="none">
              <a:spAutoFit/>
            </a:bodyPr>
            <a:lstStyle/>
            <a:p>
              <a:pPr>
                <a:defRPr/>
              </a:pPr>
              <a:r>
                <a:rPr lang="zh-CN" altLang="en-US" sz="1600" b="1" kern="0" dirty="0">
                  <a:solidFill>
                    <a:schemeClr val="bg1"/>
                  </a:solidFill>
                  <a:latin typeface="微软雅黑" panose="020B0503020204020204" pitchFamily="34" charset="-122"/>
                  <a:ea typeface="微软雅黑" panose="020B0503020204020204" pitchFamily="34" charset="-122"/>
                </a:rPr>
                <a:t>咨询服务</a:t>
              </a:r>
              <a:endParaRPr lang="zh-CN" altLang="en-US" sz="1600" b="1" kern="0" dirty="0">
                <a:solidFill>
                  <a:schemeClr val="bg1"/>
                </a:solidFill>
                <a:latin typeface="微软雅黑" panose="020B0503020204020204" pitchFamily="34" charset="-122"/>
                <a:ea typeface="微软雅黑" panose="020B0503020204020204" pitchFamily="34" charset="-122"/>
              </a:endParaRPr>
            </a:p>
          </p:txBody>
        </p:sp>
        <p:sp>
          <p:nvSpPr>
            <p:cNvPr id="56" name="TextBox 13"/>
            <p:cNvSpPr txBox="1">
              <a:spLocks noChangeArrowheads="1"/>
            </p:cNvSpPr>
            <p:nvPr/>
          </p:nvSpPr>
          <p:spPr bwMode="auto">
            <a:xfrm rot="21230541">
              <a:off x="2613478" y="1446176"/>
              <a:ext cx="1005403" cy="338554"/>
            </a:xfrm>
            <a:prstGeom prst="rect">
              <a:avLst/>
            </a:prstGeom>
            <a:noFill/>
            <a:ln w="9525">
              <a:noFill/>
              <a:miter lim="800000"/>
            </a:ln>
          </p:spPr>
          <p:txBody>
            <a:bodyPr wrap="none">
              <a:spAutoFit/>
            </a:bodyPr>
            <a:lstStyle/>
            <a:p>
              <a:pPr>
                <a:defRPr/>
              </a:pPr>
              <a:r>
                <a:rPr lang="zh-CN" altLang="en-US" sz="1600" b="1" kern="0" dirty="0">
                  <a:solidFill>
                    <a:schemeClr val="bg1"/>
                  </a:solidFill>
                  <a:latin typeface="微软雅黑" panose="020B0503020204020204" pitchFamily="34" charset="-122"/>
                  <a:ea typeface="微软雅黑" panose="020B0503020204020204" pitchFamily="34" charset="-122"/>
                </a:rPr>
                <a:t>安全开发</a:t>
              </a:r>
              <a:endParaRPr lang="zh-CN" altLang="en-US" sz="1600" b="1" kern="0" dirty="0">
                <a:solidFill>
                  <a:schemeClr val="bg1"/>
                </a:solidFill>
                <a:latin typeface="微软雅黑" panose="020B0503020204020204" pitchFamily="34" charset="-122"/>
                <a:ea typeface="微软雅黑" panose="020B0503020204020204" pitchFamily="34" charset="-122"/>
              </a:endParaRPr>
            </a:p>
          </p:txBody>
        </p:sp>
        <p:sp>
          <p:nvSpPr>
            <p:cNvPr id="57" name="TextBox 15"/>
            <p:cNvSpPr txBox="1">
              <a:spLocks noChangeArrowheads="1"/>
            </p:cNvSpPr>
            <p:nvPr/>
          </p:nvSpPr>
          <p:spPr bwMode="auto">
            <a:xfrm rot="2510724">
              <a:off x="4025152" y="1900772"/>
              <a:ext cx="951345" cy="320351"/>
            </a:xfrm>
            <a:prstGeom prst="rect">
              <a:avLst/>
            </a:prstGeom>
            <a:noFill/>
            <a:ln w="9525">
              <a:noFill/>
              <a:miter lim="800000"/>
            </a:ln>
          </p:spPr>
          <p:txBody>
            <a:bodyPr wrap="none">
              <a:spAutoFit/>
            </a:bodyPr>
            <a:lstStyle>
              <a:defPPr>
                <a:defRPr lang="zh-CN"/>
              </a:defPPr>
              <a:lvl1pPr marL="0" marR="0" lvl="0" indent="0" defTabSz="914400" eaLnBrk="1" fontAlgn="auto" latinLnBrk="0" hangingPunct="1">
                <a:lnSpc>
                  <a:spcPct val="100000"/>
                </a:lnSpc>
                <a:spcBef>
                  <a:spcPts val="0"/>
                </a:spcBef>
                <a:spcAft>
                  <a:spcPts val="0"/>
                </a:spcAft>
                <a:buClrTx/>
                <a:buSzTx/>
                <a:buFontTx/>
                <a:buNone/>
                <a:defRPr sz="1400" kern="0">
                  <a:solidFill>
                    <a:sysClr val="window" lastClr="FFFFFF"/>
                  </a:solidFill>
                  <a:latin typeface="微软雅黑" panose="020B0503020204020204" pitchFamily="34" charset="-122"/>
                  <a:ea typeface="微软雅黑" panose="020B0503020204020204" pitchFamily="34" charset="-122"/>
                </a:defRPr>
              </a:lvl1pPr>
            </a:lstStyle>
            <a:p>
              <a:r>
                <a:rPr lang="zh-CN" altLang="en-US" sz="1600" b="1" dirty="0">
                  <a:solidFill>
                    <a:schemeClr val="bg1"/>
                  </a:solidFill>
                </a:rPr>
                <a:t>安全检测</a:t>
              </a:r>
              <a:endParaRPr lang="zh-CN" altLang="en-US" sz="1600" b="1" dirty="0">
                <a:solidFill>
                  <a:schemeClr val="bg1"/>
                </a:solidFill>
              </a:endParaRPr>
            </a:p>
          </p:txBody>
        </p:sp>
        <p:sp>
          <p:nvSpPr>
            <p:cNvPr id="58" name="椭圆 57"/>
            <p:cNvSpPr/>
            <p:nvPr/>
          </p:nvSpPr>
          <p:spPr>
            <a:xfrm>
              <a:off x="6261940" y="3152841"/>
              <a:ext cx="130565" cy="130565"/>
            </a:xfrm>
            <a:prstGeom prst="ellipse">
              <a:avLst/>
            </a:prstGeom>
            <a:solidFill>
              <a:srgbClr val="05A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连接符 58"/>
          <p:cNvCxnSpPr>
            <a:stCxn id="58" idx="6"/>
          </p:cNvCxnSpPr>
          <p:nvPr/>
        </p:nvCxnSpPr>
        <p:spPr>
          <a:xfrm flipV="1">
            <a:off x="6339499" y="3218124"/>
            <a:ext cx="838238" cy="14696"/>
          </a:xfrm>
          <a:prstGeom prst="line">
            <a:avLst/>
          </a:prstGeom>
          <a:ln>
            <a:solidFill>
              <a:srgbClr val="00B9E0"/>
            </a:solidFill>
          </a:ln>
        </p:spPr>
        <p:style>
          <a:lnRef idx="3">
            <a:schemeClr val="accent1"/>
          </a:lnRef>
          <a:fillRef idx="0">
            <a:schemeClr val="accent1"/>
          </a:fillRef>
          <a:effectRef idx="2">
            <a:schemeClr val="accent1"/>
          </a:effectRef>
          <a:fontRef idx="minor">
            <a:schemeClr val="tx1"/>
          </a:fontRef>
        </p:style>
      </p:cxnSp>
      <p:cxnSp>
        <p:nvCxnSpPr>
          <p:cNvPr id="60" name="直接连接符 59"/>
          <p:cNvCxnSpPr/>
          <p:nvPr/>
        </p:nvCxnSpPr>
        <p:spPr>
          <a:xfrm flipV="1">
            <a:off x="7162800" y="2497602"/>
            <a:ext cx="0" cy="720522"/>
          </a:xfrm>
          <a:prstGeom prst="line">
            <a:avLst/>
          </a:prstGeom>
          <a:ln>
            <a:solidFill>
              <a:srgbClr val="00B9E0"/>
            </a:solidFill>
          </a:ln>
        </p:spPr>
        <p:style>
          <a:lnRef idx="3">
            <a:schemeClr val="accent1"/>
          </a:lnRef>
          <a:fillRef idx="0">
            <a:schemeClr val="accent1"/>
          </a:fillRef>
          <a:effectRef idx="2">
            <a:schemeClr val="accent1"/>
          </a:effectRef>
          <a:fontRef idx="minor">
            <a:schemeClr val="tx1"/>
          </a:fontRef>
        </p:style>
      </p:cxnSp>
      <p:cxnSp>
        <p:nvCxnSpPr>
          <p:cNvPr id="61" name="直接连接符 60"/>
          <p:cNvCxnSpPr/>
          <p:nvPr/>
        </p:nvCxnSpPr>
        <p:spPr>
          <a:xfrm>
            <a:off x="7162800" y="2494195"/>
            <a:ext cx="355186" cy="0"/>
          </a:xfrm>
          <a:prstGeom prst="line">
            <a:avLst/>
          </a:prstGeom>
          <a:ln>
            <a:solidFill>
              <a:srgbClr val="00B9E0"/>
            </a:solidFill>
          </a:ln>
        </p:spPr>
        <p:style>
          <a:lnRef idx="3">
            <a:schemeClr val="accent1"/>
          </a:lnRef>
          <a:fillRef idx="0">
            <a:schemeClr val="accent1"/>
          </a:fillRef>
          <a:effectRef idx="2">
            <a:schemeClr val="accent1"/>
          </a:effectRef>
          <a:fontRef idx="minor">
            <a:schemeClr val="tx1"/>
          </a:fontRef>
        </p:style>
      </p:cxnSp>
      <p:pic>
        <p:nvPicPr>
          <p:cNvPr id="20" name="图片 19"/>
          <p:cNvPicPr>
            <a:picLocks noChangeAspect="1"/>
          </p:cNvPicPr>
          <p:nvPr/>
        </p:nvPicPr>
        <p:blipFill>
          <a:blip r:embed="rId2"/>
          <a:stretch>
            <a:fillRect/>
          </a:stretch>
        </p:blipFill>
        <p:spPr>
          <a:xfrm>
            <a:off x="2024556" y="2684275"/>
            <a:ext cx="2412520" cy="1209181"/>
          </a:xfrm>
          <a:prstGeom prst="rect">
            <a:avLst/>
          </a:prstGeom>
        </p:spPr>
      </p:pic>
    </p:spTree>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99"/>
          <p:cNvSpPr txBox="1"/>
          <p:nvPr/>
        </p:nvSpPr>
        <p:spPr>
          <a:xfrm>
            <a:off x="259031" y="1319611"/>
            <a:ext cx="5449238" cy="5170646"/>
          </a:xfrm>
          <a:prstGeom prst="rect">
            <a:avLst/>
          </a:prstGeom>
          <a:noFill/>
          <a:ln w="9525">
            <a:noFill/>
            <a:miter/>
          </a:ln>
        </p:spPr>
        <p:txBody>
          <a:bodyPr wrap="square">
            <a:spAutoFit/>
          </a:bodyPr>
          <a:lstStyle/>
          <a:p>
            <a:pPr marL="285750" indent="-285750">
              <a:lnSpc>
                <a:spcPct val="150000"/>
              </a:lnSpc>
              <a:spcAft>
                <a:spcPts val="1800"/>
              </a:spcAft>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cs typeface="宋体" panose="02010600030101010101" pitchFamily="2" charset="-122"/>
              </a:rPr>
              <a:t>北京智游网安科技有限公司成立于</a:t>
            </a:r>
            <a:r>
              <a:rPr lang="en-US" altLang="zh-CN" sz="1800" dirty="0">
                <a:latin typeface="微软雅黑" panose="020B0503020204020204" pitchFamily="34" charset="-122"/>
                <a:ea typeface="微软雅黑" panose="020B0503020204020204" pitchFamily="34" charset="-122"/>
                <a:cs typeface="宋体" panose="02010600030101010101" pitchFamily="2" charset="-122"/>
              </a:rPr>
              <a:t>2012</a:t>
            </a:r>
            <a:r>
              <a:rPr lang="zh-CN" altLang="en-US" sz="1800" dirty="0">
                <a:latin typeface="微软雅黑" panose="020B0503020204020204" pitchFamily="34" charset="-122"/>
                <a:ea typeface="微软雅黑" panose="020B0503020204020204" pitchFamily="34" charset="-122"/>
                <a:cs typeface="宋体" panose="02010600030101010101" pitchFamily="2" charset="-122"/>
              </a:rPr>
              <a:t>年，</a:t>
            </a:r>
            <a:r>
              <a:rPr lang="zh-CN" altLang="en-US" sz="1800" dirty="0">
                <a:latin typeface="微软雅黑" panose="020B0503020204020204" pitchFamily="34" charset="-122"/>
                <a:ea typeface="微软雅黑" panose="020B0503020204020204" pitchFamily="34" charset="-122"/>
              </a:rPr>
              <a:t>是全球最大的移动信息安全综合服务商、全球移动信息安全领导品牌</a:t>
            </a:r>
            <a:endParaRPr lang="en-US" altLang="zh-CN" sz="1800" dirty="0">
              <a:latin typeface="微软雅黑" panose="020B0503020204020204" pitchFamily="34" charset="-122"/>
              <a:ea typeface="微软雅黑" panose="020B0503020204020204" pitchFamily="34" charset="-122"/>
            </a:endParaRPr>
          </a:p>
          <a:p>
            <a:pPr marL="285750" indent="-285750">
              <a:lnSpc>
                <a:spcPct val="150000"/>
              </a:lnSpc>
              <a:spcAft>
                <a:spcPts val="1800"/>
              </a:spcAft>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rPr>
              <a:t>总部位于北京，研发基地位于深圳，并在上海、成都、郑州、西安、福州、广州等地设置</a:t>
            </a:r>
            <a:r>
              <a:rPr lang="en-US" altLang="zh-CN" sz="1800" dirty="0">
                <a:latin typeface="微软雅黑" panose="020B0503020204020204" pitchFamily="34" charset="-122"/>
                <a:ea typeface="微软雅黑" panose="020B0503020204020204" pitchFamily="34" charset="-122"/>
              </a:rPr>
              <a:t>10</a:t>
            </a:r>
            <a:r>
              <a:rPr lang="zh-CN" altLang="en-US" sz="1800" dirty="0">
                <a:latin typeface="微软雅黑" panose="020B0503020204020204" pitchFamily="34" charset="-122"/>
                <a:ea typeface="微软雅黑" panose="020B0503020204020204" pitchFamily="34" charset="-122"/>
              </a:rPr>
              <a:t>余家分公司及办事机构，服务能力覆盖全国</a:t>
            </a:r>
            <a:endParaRPr lang="en-US" altLang="zh-CN" sz="1800" dirty="0">
              <a:latin typeface="微软雅黑" panose="020B0503020204020204" pitchFamily="34" charset="-122"/>
              <a:ea typeface="微软雅黑" panose="020B0503020204020204" pitchFamily="34" charset="-122"/>
            </a:endParaRPr>
          </a:p>
          <a:p>
            <a:pPr marL="285750" indent="-285750">
              <a:lnSpc>
                <a:spcPct val="150000"/>
              </a:lnSpc>
              <a:spcAft>
                <a:spcPts val="1800"/>
              </a:spcAft>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rPr>
              <a:t>爱加密公司是智游网安的全资子公司之一</a:t>
            </a:r>
            <a:endParaRPr lang="en-US" altLang="zh-CN" sz="1800" dirty="0">
              <a:latin typeface="微软雅黑" panose="020B0503020204020204" pitchFamily="34" charset="-122"/>
              <a:ea typeface="微软雅黑" panose="020B0503020204020204" pitchFamily="34" charset="-122"/>
            </a:endParaRPr>
          </a:p>
          <a:p>
            <a:pPr marL="285750" indent="-285750">
              <a:lnSpc>
                <a:spcPct val="150000"/>
              </a:lnSpc>
              <a:spcAft>
                <a:spcPts val="1800"/>
              </a:spcAft>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rPr>
              <a:t>“爱加密”也是智游网安旗下的主要安全品牌，涉及移动应用风险评估、安全加固、渠道监测等</a:t>
            </a:r>
            <a:endParaRPr lang="en-US" altLang="zh-CN" sz="1800" dirty="0">
              <a:latin typeface="微软雅黑" panose="020B0503020204020204" pitchFamily="34" charset="-122"/>
              <a:ea typeface="微软雅黑" panose="020B0503020204020204" pitchFamily="34" charset="-122"/>
            </a:endParaRPr>
          </a:p>
          <a:p>
            <a:pPr marL="285750" indent="-285750">
              <a:lnSpc>
                <a:spcPct val="150000"/>
              </a:lnSpc>
              <a:spcAft>
                <a:spcPts val="1800"/>
              </a:spcAft>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rPr>
              <a:t>保护“</a:t>
            </a:r>
            <a:r>
              <a:rPr lang="en-US" altLang="zh-CN" sz="1800" dirty="0">
                <a:latin typeface="微软雅黑" panose="020B0503020204020204" pitchFamily="34" charset="-122"/>
                <a:ea typeface="微软雅黑" panose="020B0503020204020204" pitchFamily="34" charset="-122"/>
              </a:rPr>
              <a:t>80</a:t>
            </a:r>
            <a:r>
              <a:rPr lang="zh-CN" altLang="en-US" sz="1800" dirty="0">
                <a:latin typeface="微软雅黑" panose="020B0503020204020204" pitchFamily="34" charset="-122"/>
                <a:ea typeface="微软雅黑" panose="020B0503020204020204" pitchFamily="34" charset="-122"/>
              </a:rPr>
              <a:t>万</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APP</a:t>
            </a:r>
            <a:r>
              <a:rPr lang="zh-CN" altLang="en-US" sz="1800" dirty="0">
                <a:latin typeface="微软雅黑" panose="020B0503020204020204" pitchFamily="34" charset="-122"/>
                <a:ea typeface="微软雅黑" panose="020B0503020204020204" pitchFamily="34" charset="-122"/>
              </a:rPr>
              <a:t>，覆盖“</a:t>
            </a:r>
            <a:r>
              <a:rPr lang="en-US" altLang="zh-CN" sz="1800" dirty="0">
                <a:latin typeface="微软雅黑" panose="020B0503020204020204" pitchFamily="34" charset="-122"/>
                <a:ea typeface="微软雅黑" panose="020B0503020204020204" pitchFamily="34" charset="-122"/>
              </a:rPr>
              <a:t>8</a:t>
            </a:r>
            <a:r>
              <a:rPr lang="zh-CN" altLang="en-US" sz="1800" dirty="0">
                <a:latin typeface="微软雅黑" panose="020B0503020204020204" pitchFamily="34" charset="-122"/>
                <a:ea typeface="微软雅黑" panose="020B0503020204020204" pitchFamily="34" charset="-122"/>
              </a:rPr>
              <a:t>亿”移动终端</a:t>
            </a:r>
            <a:endParaRPr lang="zh-CN" altLang="en-US" sz="1800" dirty="0">
              <a:latin typeface="微软雅黑" panose="020B0503020204020204" pitchFamily="34" charset="-122"/>
              <a:ea typeface="微软雅黑" panose="020B0503020204020204" pitchFamily="34" charset="-122"/>
            </a:endParaRPr>
          </a:p>
        </p:txBody>
      </p:sp>
      <p:sp>
        <p:nvSpPr>
          <p:cNvPr id="10" name="标题 5"/>
          <p:cNvSpPr>
            <a:spLocks noGrp="1"/>
          </p:cNvSpPr>
          <p:nvPr>
            <p:ph type="title"/>
          </p:nvPr>
        </p:nvSpPr>
        <p:spPr>
          <a:xfrm>
            <a:off x="669967" y="-5710"/>
            <a:ext cx="10516650" cy="1325565"/>
          </a:xfrm>
        </p:spPr>
        <p:txBody>
          <a:bodyPr>
            <a:normAutofit/>
          </a:bodyPr>
          <a:lstStyle/>
          <a:p>
            <a:r>
              <a:rPr lang="zh-CN" altLang="en-US" sz="2300" b="1" spc="300" dirty="0">
                <a:solidFill>
                  <a:srgbClr val="007AF0"/>
                </a:solidFill>
                <a:latin typeface="微软雅黑" panose="020B0503020204020204" pitchFamily="34" charset="-122"/>
                <a:ea typeface="微软雅黑" panose="020B0503020204020204" pitchFamily="34" charset="-122"/>
              </a:rPr>
              <a:t>公司概况</a:t>
            </a:r>
            <a:endParaRPr lang="zh-CN" altLang="en-US" sz="2300" b="1" spc="300" dirty="0">
              <a:solidFill>
                <a:srgbClr val="007AF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5838898" y="1023958"/>
            <a:ext cx="6236990" cy="5115038"/>
          </a:xfrm>
          <a:prstGeom prst="rect">
            <a:avLst/>
          </a:prstGeom>
        </p:spPr>
      </p:pic>
    </p:spTree>
  </p:cSld>
  <p:clrMapOvr>
    <a:masterClrMapping/>
  </p:clrMapOvr>
  <p:transition spd="slow">
    <p:randomBar dir="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标题 1"/>
          <p:cNvSpPr>
            <a:spLocks noGrp="1"/>
          </p:cNvSpPr>
          <p:nvPr>
            <p:ph type="title"/>
          </p:nvPr>
        </p:nvSpPr>
        <p:spPr>
          <a:xfrm>
            <a:off x="661578" y="-20718"/>
            <a:ext cx="10516650" cy="1325565"/>
          </a:xfrm>
        </p:spPr>
        <p:txBody>
          <a:bodyPr>
            <a:normAutofit/>
          </a:bodyPr>
          <a:lstStyle/>
          <a:p>
            <a:pPr>
              <a:defRPr/>
            </a:pPr>
            <a:r>
              <a:rPr lang="zh-CN" altLang="en-US" sz="2300" spc="300" dirty="0">
                <a:solidFill>
                  <a:srgbClr val="007AF0"/>
                </a:solidFill>
                <a:latin typeface="微软雅黑" panose="020B0503020204020204" pitchFamily="34" charset="-122"/>
                <a:ea typeface="微软雅黑" panose="020B0503020204020204" pitchFamily="34" charset="-122"/>
              </a:rPr>
              <a:t>爱加密加固平台功能（</a:t>
            </a:r>
            <a:r>
              <a:rPr lang="en-US" altLang="zh-CN" sz="2300" spc="300" dirty="0">
                <a:solidFill>
                  <a:srgbClr val="007AF0"/>
                </a:solidFill>
                <a:latin typeface="微软雅黑" panose="020B0503020204020204" pitchFamily="34" charset="-122"/>
                <a:ea typeface="微软雅黑" panose="020B0503020204020204" pitchFamily="34" charset="-122"/>
              </a:rPr>
              <a:t>Android</a:t>
            </a:r>
            <a:r>
              <a:rPr lang="zh-CN" altLang="en-US" sz="2300" spc="300" dirty="0">
                <a:solidFill>
                  <a:srgbClr val="007AF0"/>
                </a:solidFill>
                <a:latin typeface="微软雅黑" panose="020B0503020204020204" pitchFamily="34" charset="-122"/>
                <a:ea typeface="微软雅黑" panose="020B0503020204020204" pitchFamily="34" charset="-122"/>
              </a:rPr>
              <a:t>加固）</a:t>
            </a:r>
            <a:endParaRPr lang="zh-CN" altLang="en-US" sz="2300" spc="300" dirty="0">
              <a:solidFill>
                <a:srgbClr val="007AF0"/>
              </a:solidFill>
              <a:latin typeface="微软雅黑" panose="020B0503020204020204" pitchFamily="34" charset="-122"/>
              <a:ea typeface="微软雅黑" panose="020B0503020204020204" pitchFamily="34" charset="-122"/>
            </a:endParaRPr>
          </a:p>
        </p:txBody>
      </p:sp>
      <p:sp>
        <p:nvSpPr>
          <p:cNvPr id="50" name="矩形 49"/>
          <p:cNvSpPr/>
          <p:nvPr/>
        </p:nvSpPr>
        <p:spPr>
          <a:xfrm>
            <a:off x="5893931" y="1017431"/>
            <a:ext cx="5681104" cy="3102289"/>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lvl="0" algn="r"/>
            <a:r>
              <a:rPr lang="zh-CN" altLang="en-US" sz="2000" b="1" i="1" dirty="0">
                <a:solidFill>
                  <a:schemeClr val="accent6">
                    <a:lumMod val="75000"/>
                  </a:schemeClr>
                </a:solidFill>
                <a:latin typeface="微软雅黑" panose="020B0503020204020204" pitchFamily="34" charset="-122"/>
                <a:ea typeface="微软雅黑" panose="020B0503020204020204" pitchFamily="34" charset="-122"/>
              </a:rPr>
              <a:t>防篡改</a:t>
            </a:r>
            <a:endParaRPr lang="zh-CN" altLang="en-US" sz="2000" b="1" i="1" dirty="0">
              <a:solidFill>
                <a:schemeClr val="accent6">
                  <a:lumMod val="75000"/>
                </a:schemeClr>
              </a:solidFill>
              <a:latin typeface="微软雅黑" panose="020B0503020204020204" pitchFamily="34" charset="-122"/>
              <a:ea typeface="微软雅黑" panose="020B0503020204020204" pitchFamily="34" charset="-122"/>
            </a:endParaRPr>
          </a:p>
        </p:txBody>
      </p:sp>
      <p:sp>
        <p:nvSpPr>
          <p:cNvPr id="51" name="矩形 50"/>
          <p:cNvSpPr/>
          <p:nvPr/>
        </p:nvSpPr>
        <p:spPr>
          <a:xfrm>
            <a:off x="783103" y="1017431"/>
            <a:ext cx="4996439" cy="3102289"/>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lvl="0"/>
            <a:r>
              <a:rPr lang="zh-CN" altLang="en-US" sz="2000" b="1" i="1" dirty="0">
                <a:solidFill>
                  <a:schemeClr val="accent6">
                    <a:lumMod val="75000"/>
                  </a:schemeClr>
                </a:solidFill>
                <a:latin typeface="微软雅黑" panose="020B0503020204020204" pitchFamily="34" charset="-122"/>
                <a:ea typeface="微软雅黑" panose="020B0503020204020204" pitchFamily="34" charset="-122"/>
              </a:rPr>
              <a:t>防逆向</a:t>
            </a:r>
            <a:endParaRPr lang="zh-CN" altLang="en-US" sz="2000" b="1" i="1" dirty="0">
              <a:solidFill>
                <a:schemeClr val="accent6">
                  <a:lumMod val="75000"/>
                </a:schemeClr>
              </a:solidFill>
              <a:latin typeface="微软雅黑" panose="020B0503020204020204" pitchFamily="34" charset="-122"/>
              <a:ea typeface="微软雅黑" panose="020B0503020204020204" pitchFamily="34" charset="-122"/>
            </a:endParaRPr>
          </a:p>
        </p:txBody>
      </p:sp>
      <p:sp>
        <p:nvSpPr>
          <p:cNvPr id="52" name="圆角矩形 51"/>
          <p:cNvSpPr/>
          <p:nvPr/>
        </p:nvSpPr>
        <p:spPr>
          <a:xfrm>
            <a:off x="3780432" y="1146629"/>
            <a:ext cx="1816224" cy="2834821"/>
          </a:xfrm>
          <a:prstGeom prst="roundRect">
            <a:avLst>
              <a:gd name="adj" fmla="val 5826"/>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altLang="zh-CN" sz="1600" b="1" u="sng" dirty="0">
                <a:solidFill>
                  <a:srgbClr val="7BB656"/>
                </a:solidFill>
                <a:latin typeface="微软雅黑" panose="020B0503020204020204" pitchFamily="34" charset="-122"/>
                <a:ea typeface="微软雅黑" panose="020B0503020204020204" pitchFamily="34" charset="-122"/>
              </a:rPr>
              <a:t>SO</a:t>
            </a:r>
            <a:r>
              <a:rPr lang="zh-CN" altLang="en-US" sz="1600" b="1" u="sng" dirty="0">
                <a:solidFill>
                  <a:srgbClr val="7BB656"/>
                </a:solidFill>
                <a:latin typeface="微软雅黑" panose="020B0503020204020204" pitchFamily="34" charset="-122"/>
                <a:ea typeface="微软雅黑" panose="020B0503020204020204" pitchFamily="34" charset="-122"/>
              </a:rPr>
              <a:t>库保护</a:t>
            </a:r>
            <a:endParaRPr lang="zh-CN" altLang="en-US" sz="1600" b="1" u="sng" dirty="0">
              <a:solidFill>
                <a:srgbClr val="7BB656"/>
              </a:solidFill>
              <a:latin typeface="微软雅黑" panose="020B0503020204020204" pitchFamily="34" charset="-122"/>
              <a:ea typeface="微软雅黑" panose="020B0503020204020204" pitchFamily="34" charset="-122"/>
            </a:endParaRPr>
          </a:p>
        </p:txBody>
      </p:sp>
      <p:sp>
        <p:nvSpPr>
          <p:cNvPr id="53" name="圆角矩形 52"/>
          <p:cNvSpPr/>
          <p:nvPr/>
        </p:nvSpPr>
        <p:spPr>
          <a:xfrm>
            <a:off x="1917017" y="1146629"/>
            <a:ext cx="1728000" cy="2834821"/>
          </a:xfrm>
          <a:prstGeom prst="roundRect">
            <a:avLst>
              <a:gd name="adj" fmla="val 5826"/>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en-US" altLang="zh-CN" sz="1600" b="1" u="sng" dirty="0">
                <a:solidFill>
                  <a:srgbClr val="7BB656"/>
                </a:solidFill>
                <a:latin typeface="微软雅黑" panose="020B0503020204020204" pitchFamily="34" charset="-122"/>
                <a:ea typeface="微软雅黑" panose="020B0503020204020204" pitchFamily="34" charset="-122"/>
              </a:rPr>
              <a:t>DEX</a:t>
            </a:r>
            <a:r>
              <a:rPr lang="zh-CN" altLang="en-US" sz="1600" b="1" u="sng" dirty="0">
                <a:solidFill>
                  <a:srgbClr val="7BB656"/>
                </a:solidFill>
                <a:latin typeface="微软雅黑" panose="020B0503020204020204" pitchFamily="34" charset="-122"/>
                <a:ea typeface="微软雅黑" panose="020B0503020204020204" pitchFamily="34" charset="-122"/>
              </a:rPr>
              <a:t>文件保护</a:t>
            </a:r>
            <a:endParaRPr lang="zh-CN" altLang="en-US" sz="1600" b="1" u="sng" dirty="0">
              <a:solidFill>
                <a:srgbClr val="7BB656"/>
              </a:solidFill>
              <a:latin typeface="微软雅黑" panose="020B0503020204020204" pitchFamily="34" charset="-122"/>
              <a:ea typeface="微软雅黑" panose="020B0503020204020204" pitchFamily="34" charset="-122"/>
            </a:endParaRPr>
          </a:p>
        </p:txBody>
      </p:sp>
      <p:sp>
        <p:nvSpPr>
          <p:cNvPr id="57" name="矩形 56"/>
          <p:cNvSpPr/>
          <p:nvPr/>
        </p:nvSpPr>
        <p:spPr>
          <a:xfrm>
            <a:off x="783103" y="4261039"/>
            <a:ext cx="10791932" cy="107538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lvl="0"/>
            <a:r>
              <a:rPr lang="zh-CN" altLang="en-US" sz="2000" b="1" i="1" dirty="0">
                <a:solidFill>
                  <a:schemeClr val="accent1"/>
                </a:solidFill>
                <a:latin typeface="微软雅黑" panose="020B0503020204020204" pitchFamily="34" charset="-122"/>
                <a:ea typeface="微软雅黑" panose="020B0503020204020204" pitchFamily="34" charset="-122"/>
              </a:rPr>
              <a:t>防调试</a:t>
            </a:r>
            <a:endParaRPr lang="zh-CN" altLang="en-US" sz="2000" b="1" i="1" dirty="0">
              <a:solidFill>
                <a:schemeClr val="accent1"/>
              </a:solidFill>
              <a:latin typeface="微软雅黑" panose="020B0503020204020204" pitchFamily="34" charset="-122"/>
              <a:ea typeface="微软雅黑" panose="020B0503020204020204" pitchFamily="34" charset="-122"/>
            </a:endParaRPr>
          </a:p>
        </p:txBody>
      </p:sp>
      <p:sp>
        <p:nvSpPr>
          <p:cNvPr id="59" name="任意多边形 58"/>
          <p:cNvSpPr/>
          <p:nvPr/>
        </p:nvSpPr>
        <p:spPr>
          <a:xfrm>
            <a:off x="1988457" y="4438731"/>
            <a:ext cx="1386780" cy="720000"/>
          </a:xfrm>
          <a:custGeom>
            <a:avLst/>
            <a:gdLst>
              <a:gd name="connsiteX0" fmla="*/ 0 w 1585756"/>
              <a:gd name="connsiteY0" fmla="*/ 0 h 951454"/>
              <a:gd name="connsiteX1" fmla="*/ 1585756 w 1585756"/>
              <a:gd name="connsiteY1" fmla="*/ 0 h 951454"/>
              <a:gd name="connsiteX2" fmla="*/ 1585756 w 1585756"/>
              <a:gd name="connsiteY2" fmla="*/ 951454 h 951454"/>
              <a:gd name="connsiteX3" fmla="*/ 0 w 1585756"/>
              <a:gd name="connsiteY3" fmla="*/ 951454 h 951454"/>
              <a:gd name="connsiteX4" fmla="*/ 0 w 1585756"/>
              <a:gd name="connsiteY4" fmla="*/ 0 h 951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756" h="951454">
                <a:moveTo>
                  <a:pt x="0" y="0"/>
                </a:moveTo>
                <a:lnTo>
                  <a:pt x="1585756" y="0"/>
                </a:lnTo>
                <a:lnTo>
                  <a:pt x="1585756" y="951454"/>
                </a:lnTo>
                <a:lnTo>
                  <a:pt x="0" y="951454"/>
                </a:lnTo>
                <a:lnTo>
                  <a:pt x="0" y="0"/>
                </a:lnTo>
                <a:close/>
              </a:path>
            </a:pathLst>
          </a:custGeom>
        </p:spPr>
        <p:style>
          <a:lnRef idx="1">
            <a:schemeClr val="accent1"/>
          </a:lnRef>
          <a:fillRef idx="3">
            <a:schemeClr val="accent1"/>
          </a:fillRef>
          <a:effectRef idx="2">
            <a:schemeClr val="accent1"/>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1600" kern="1200" dirty="0">
                <a:latin typeface="微软雅黑" panose="020B0503020204020204" pitchFamily="34" charset="-122"/>
                <a:ea typeface="微软雅黑" panose="020B0503020204020204" pitchFamily="34" charset="-122"/>
              </a:rPr>
              <a:t>防动态调试</a:t>
            </a:r>
            <a:endParaRPr lang="zh-CN" altLang="en-US" sz="1600" kern="1200" dirty="0">
              <a:latin typeface="微软雅黑" panose="020B0503020204020204" pitchFamily="34" charset="-122"/>
              <a:ea typeface="微软雅黑" panose="020B0503020204020204" pitchFamily="34" charset="-122"/>
            </a:endParaRPr>
          </a:p>
        </p:txBody>
      </p:sp>
      <p:sp>
        <p:nvSpPr>
          <p:cNvPr id="60" name="任意多边形 59"/>
          <p:cNvSpPr/>
          <p:nvPr/>
        </p:nvSpPr>
        <p:spPr>
          <a:xfrm>
            <a:off x="3439034" y="4438731"/>
            <a:ext cx="1386780" cy="720000"/>
          </a:xfrm>
          <a:custGeom>
            <a:avLst/>
            <a:gdLst>
              <a:gd name="connsiteX0" fmla="*/ 0 w 1585756"/>
              <a:gd name="connsiteY0" fmla="*/ 0 h 951454"/>
              <a:gd name="connsiteX1" fmla="*/ 1585756 w 1585756"/>
              <a:gd name="connsiteY1" fmla="*/ 0 h 951454"/>
              <a:gd name="connsiteX2" fmla="*/ 1585756 w 1585756"/>
              <a:gd name="connsiteY2" fmla="*/ 951454 h 951454"/>
              <a:gd name="connsiteX3" fmla="*/ 0 w 1585756"/>
              <a:gd name="connsiteY3" fmla="*/ 951454 h 951454"/>
              <a:gd name="connsiteX4" fmla="*/ 0 w 1585756"/>
              <a:gd name="connsiteY4" fmla="*/ 0 h 951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756" h="951454">
                <a:moveTo>
                  <a:pt x="0" y="0"/>
                </a:moveTo>
                <a:lnTo>
                  <a:pt x="1585756" y="0"/>
                </a:lnTo>
                <a:lnTo>
                  <a:pt x="1585756" y="951454"/>
                </a:lnTo>
                <a:lnTo>
                  <a:pt x="0" y="951454"/>
                </a:lnTo>
                <a:lnTo>
                  <a:pt x="0" y="0"/>
                </a:lnTo>
                <a:close/>
              </a:path>
            </a:pathLst>
          </a:custGeom>
        </p:spPr>
        <p:style>
          <a:lnRef idx="1">
            <a:schemeClr val="accent1"/>
          </a:lnRef>
          <a:fillRef idx="3">
            <a:schemeClr val="accent1"/>
          </a:fillRef>
          <a:effectRef idx="2">
            <a:schemeClr val="accent1"/>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1600" kern="1200" dirty="0">
                <a:latin typeface="微软雅黑" panose="020B0503020204020204" pitchFamily="34" charset="-122"/>
                <a:ea typeface="微软雅黑" panose="020B0503020204020204" pitchFamily="34" charset="-122"/>
              </a:rPr>
              <a:t>防进程调试</a:t>
            </a:r>
            <a:endParaRPr lang="zh-CN" altLang="en-US" sz="1600" kern="1200" dirty="0">
              <a:latin typeface="微软雅黑" panose="020B0503020204020204" pitchFamily="34" charset="-122"/>
              <a:ea typeface="微软雅黑" panose="020B0503020204020204" pitchFamily="34" charset="-122"/>
            </a:endParaRPr>
          </a:p>
        </p:txBody>
      </p:sp>
      <p:sp>
        <p:nvSpPr>
          <p:cNvPr id="61" name="任意多边形 60"/>
          <p:cNvSpPr/>
          <p:nvPr/>
        </p:nvSpPr>
        <p:spPr>
          <a:xfrm>
            <a:off x="4889611" y="4438731"/>
            <a:ext cx="1818480" cy="720000"/>
          </a:xfrm>
          <a:custGeom>
            <a:avLst/>
            <a:gdLst>
              <a:gd name="connsiteX0" fmla="*/ 0 w 1585756"/>
              <a:gd name="connsiteY0" fmla="*/ 0 h 951454"/>
              <a:gd name="connsiteX1" fmla="*/ 1585756 w 1585756"/>
              <a:gd name="connsiteY1" fmla="*/ 0 h 951454"/>
              <a:gd name="connsiteX2" fmla="*/ 1585756 w 1585756"/>
              <a:gd name="connsiteY2" fmla="*/ 951454 h 951454"/>
              <a:gd name="connsiteX3" fmla="*/ 0 w 1585756"/>
              <a:gd name="connsiteY3" fmla="*/ 951454 h 951454"/>
              <a:gd name="connsiteX4" fmla="*/ 0 w 1585756"/>
              <a:gd name="connsiteY4" fmla="*/ 0 h 951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756" h="951454">
                <a:moveTo>
                  <a:pt x="0" y="0"/>
                </a:moveTo>
                <a:lnTo>
                  <a:pt x="1585756" y="0"/>
                </a:lnTo>
                <a:lnTo>
                  <a:pt x="1585756" y="951454"/>
                </a:lnTo>
                <a:lnTo>
                  <a:pt x="0" y="951454"/>
                </a:lnTo>
                <a:lnTo>
                  <a:pt x="0" y="0"/>
                </a:lnTo>
                <a:close/>
              </a:path>
            </a:pathLst>
          </a:custGeom>
        </p:spPr>
        <p:style>
          <a:lnRef idx="1">
            <a:schemeClr val="accent1"/>
          </a:lnRef>
          <a:fillRef idx="3">
            <a:schemeClr val="accent1"/>
          </a:fillRef>
          <a:effectRef idx="2">
            <a:schemeClr val="accent1"/>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1600" kern="1200" dirty="0">
                <a:latin typeface="微软雅黑" panose="020B0503020204020204" pitchFamily="34" charset="-122"/>
                <a:ea typeface="微软雅黑" panose="020B0503020204020204" pitchFamily="34" charset="-122"/>
              </a:rPr>
              <a:t>防内存代码注入</a:t>
            </a:r>
            <a:endParaRPr lang="zh-CN" altLang="en-US" sz="1600" kern="1200" dirty="0">
              <a:latin typeface="微软雅黑" panose="020B0503020204020204" pitchFamily="34" charset="-122"/>
              <a:ea typeface="微软雅黑" panose="020B0503020204020204" pitchFamily="34" charset="-122"/>
            </a:endParaRPr>
          </a:p>
        </p:txBody>
      </p:sp>
      <p:sp>
        <p:nvSpPr>
          <p:cNvPr id="62" name="任意多边形 61"/>
          <p:cNvSpPr/>
          <p:nvPr/>
        </p:nvSpPr>
        <p:spPr>
          <a:xfrm>
            <a:off x="6771888" y="4438731"/>
            <a:ext cx="1653845" cy="720000"/>
          </a:xfrm>
          <a:custGeom>
            <a:avLst/>
            <a:gdLst>
              <a:gd name="connsiteX0" fmla="*/ 0 w 1585756"/>
              <a:gd name="connsiteY0" fmla="*/ 0 h 951454"/>
              <a:gd name="connsiteX1" fmla="*/ 1585756 w 1585756"/>
              <a:gd name="connsiteY1" fmla="*/ 0 h 951454"/>
              <a:gd name="connsiteX2" fmla="*/ 1585756 w 1585756"/>
              <a:gd name="connsiteY2" fmla="*/ 951454 h 951454"/>
              <a:gd name="connsiteX3" fmla="*/ 0 w 1585756"/>
              <a:gd name="connsiteY3" fmla="*/ 951454 h 951454"/>
              <a:gd name="connsiteX4" fmla="*/ 0 w 1585756"/>
              <a:gd name="connsiteY4" fmla="*/ 0 h 951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756" h="951454">
                <a:moveTo>
                  <a:pt x="0" y="0"/>
                </a:moveTo>
                <a:lnTo>
                  <a:pt x="1585756" y="0"/>
                </a:lnTo>
                <a:lnTo>
                  <a:pt x="1585756" y="951454"/>
                </a:lnTo>
                <a:lnTo>
                  <a:pt x="0" y="951454"/>
                </a:lnTo>
                <a:lnTo>
                  <a:pt x="0" y="0"/>
                </a:lnTo>
                <a:close/>
              </a:path>
            </a:pathLst>
          </a:custGeom>
        </p:spPr>
        <p:style>
          <a:lnRef idx="1">
            <a:schemeClr val="accent1"/>
          </a:lnRef>
          <a:fillRef idx="3">
            <a:schemeClr val="accent1"/>
          </a:fillRef>
          <a:effectRef idx="2">
            <a:schemeClr val="accent1"/>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1600" kern="1200" dirty="0">
                <a:latin typeface="微软雅黑" panose="020B0503020204020204" pitchFamily="34" charset="-122"/>
                <a:ea typeface="微软雅黑" panose="020B0503020204020204" pitchFamily="34" charset="-122"/>
              </a:rPr>
              <a:t>防内存</a:t>
            </a:r>
            <a:r>
              <a:rPr lang="en-US" altLang="zh-CN" sz="1600" kern="1200" dirty="0">
                <a:latin typeface="微软雅黑" panose="020B0503020204020204" pitchFamily="34" charset="-122"/>
                <a:ea typeface="微软雅黑" panose="020B0503020204020204" pitchFamily="34" charset="-122"/>
              </a:rPr>
              <a:t>DUMP</a:t>
            </a:r>
            <a:endParaRPr lang="zh-CN" altLang="en-US" sz="1600" kern="1200" dirty="0">
              <a:latin typeface="微软雅黑" panose="020B0503020204020204" pitchFamily="34" charset="-122"/>
              <a:ea typeface="微软雅黑" panose="020B0503020204020204" pitchFamily="34" charset="-122"/>
            </a:endParaRPr>
          </a:p>
        </p:txBody>
      </p:sp>
      <p:sp>
        <p:nvSpPr>
          <p:cNvPr id="64" name="任意多边形 63"/>
          <p:cNvSpPr/>
          <p:nvPr/>
        </p:nvSpPr>
        <p:spPr>
          <a:xfrm>
            <a:off x="8489530" y="4438731"/>
            <a:ext cx="1386780" cy="720000"/>
          </a:xfrm>
          <a:custGeom>
            <a:avLst/>
            <a:gdLst>
              <a:gd name="connsiteX0" fmla="*/ 0 w 1585756"/>
              <a:gd name="connsiteY0" fmla="*/ 0 h 951454"/>
              <a:gd name="connsiteX1" fmla="*/ 1585756 w 1585756"/>
              <a:gd name="connsiteY1" fmla="*/ 0 h 951454"/>
              <a:gd name="connsiteX2" fmla="*/ 1585756 w 1585756"/>
              <a:gd name="connsiteY2" fmla="*/ 951454 h 951454"/>
              <a:gd name="connsiteX3" fmla="*/ 0 w 1585756"/>
              <a:gd name="connsiteY3" fmla="*/ 951454 h 951454"/>
              <a:gd name="connsiteX4" fmla="*/ 0 w 1585756"/>
              <a:gd name="connsiteY4" fmla="*/ 0 h 951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756" h="951454">
                <a:moveTo>
                  <a:pt x="0" y="0"/>
                </a:moveTo>
                <a:lnTo>
                  <a:pt x="1585756" y="0"/>
                </a:lnTo>
                <a:lnTo>
                  <a:pt x="1585756" y="951454"/>
                </a:lnTo>
                <a:lnTo>
                  <a:pt x="0" y="951454"/>
                </a:lnTo>
                <a:lnTo>
                  <a:pt x="0" y="0"/>
                </a:lnTo>
                <a:close/>
              </a:path>
            </a:pathLst>
          </a:custGeom>
        </p:spPr>
        <p:style>
          <a:lnRef idx="1">
            <a:schemeClr val="accent1"/>
          </a:lnRef>
          <a:fillRef idx="3">
            <a:schemeClr val="accent1"/>
          </a:fillRef>
          <a:effectRef idx="2">
            <a:schemeClr val="accent1"/>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1600" kern="1200" dirty="0">
                <a:latin typeface="微软雅黑" panose="020B0503020204020204" pitchFamily="34" charset="-122"/>
                <a:ea typeface="微软雅黑" panose="020B0503020204020204" pitchFamily="34" charset="-122"/>
              </a:rPr>
              <a:t>防模拟器</a:t>
            </a:r>
            <a:endParaRPr lang="zh-CN" altLang="en-US" sz="1600" kern="1200" dirty="0">
              <a:latin typeface="微软雅黑" panose="020B0503020204020204" pitchFamily="34" charset="-122"/>
              <a:ea typeface="微软雅黑" panose="020B0503020204020204" pitchFamily="34" charset="-122"/>
            </a:endParaRPr>
          </a:p>
        </p:txBody>
      </p:sp>
      <p:sp>
        <p:nvSpPr>
          <p:cNvPr id="65" name="任意多边形 64"/>
          <p:cNvSpPr/>
          <p:nvPr/>
        </p:nvSpPr>
        <p:spPr>
          <a:xfrm>
            <a:off x="9940106" y="4438731"/>
            <a:ext cx="1544186" cy="720000"/>
          </a:xfrm>
          <a:custGeom>
            <a:avLst/>
            <a:gdLst>
              <a:gd name="connsiteX0" fmla="*/ 0 w 1585756"/>
              <a:gd name="connsiteY0" fmla="*/ 0 h 951454"/>
              <a:gd name="connsiteX1" fmla="*/ 1585756 w 1585756"/>
              <a:gd name="connsiteY1" fmla="*/ 0 h 951454"/>
              <a:gd name="connsiteX2" fmla="*/ 1585756 w 1585756"/>
              <a:gd name="connsiteY2" fmla="*/ 951454 h 951454"/>
              <a:gd name="connsiteX3" fmla="*/ 0 w 1585756"/>
              <a:gd name="connsiteY3" fmla="*/ 951454 h 951454"/>
              <a:gd name="connsiteX4" fmla="*/ 0 w 1585756"/>
              <a:gd name="connsiteY4" fmla="*/ 0 h 951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756" h="951454">
                <a:moveTo>
                  <a:pt x="0" y="0"/>
                </a:moveTo>
                <a:lnTo>
                  <a:pt x="1585756" y="0"/>
                </a:lnTo>
                <a:lnTo>
                  <a:pt x="1585756" y="951454"/>
                </a:lnTo>
                <a:lnTo>
                  <a:pt x="0" y="951454"/>
                </a:lnTo>
                <a:lnTo>
                  <a:pt x="0" y="0"/>
                </a:lnTo>
                <a:close/>
              </a:path>
            </a:pathLst>
          </a:custGeom>
        </p:spPr>
        <p:style>
          <a:lnRef idx="1">
            <a:schemeClr val="accent1"/>
          </a:lnRef>
          <a:fillRef idx="3">
            <a:schemeClr val="accent1"/>
          </a:fillRef>
          <a:effectRef idx="2">
            <a:schemeClr val="accent1"/>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1600" dirty="0">
                <a:latin typeface="微软雅黑" panose="020B0503020204020204" pitchFamily="34" charset="-122"/>
                <a:ea typeface="微软雅黑" panose="020B0503020204020204" pitchFamily="34" charset="-122"/>
              </a:rPr>
              <a:t>防</a:t>
            </a:r>
            <a:r>
              <a:rPr lang="en-US" altLang="zh-CN" sz="1600" dirty="0">
                <a:latin typeface="微软雅黑" panose="020B0503020204020204" pitchFamily="34" charset="-122"/>
                <a:ea typeface="微软雅黑" panose="020B0503020204020204" pitchFamily="34" charset="-122"/>
              </a:rPr>
              <a:t>HOOK</a:t>
            </a:r>
            <a:r>
              <a:rPr lang="zh-CN" altLang="en-US" sz="1600" dirty="0">
                <a:latin typeface="微软雅黑" panose="020B0503020204020204" pitchFamily="34" charset="-122"/>
                <a:ea typeface="微软雅黑" panose="020B0503020204020204" pitchFamily="34" charset="-122"/>
              </a:rPr>
              <a:t>攻击</a:t>
            </a:r>
            <a:endParaRPr lang="zh-CN" altLang="en-US" sz="1600" kern="1200" dirty="0">
              <a:latin typeface="微软雅黑" panose="020B0503020204020204" pitchFamily="34" charset="-122"/>
              <a:ea typeface="微软雅黑" panose="020B0503020204020204" pitchFamily="34" charset="-122"/>
            </a:endParaRPr>
          </a:p>
        </p:txBody>
      </p:sp>
      <p:sp>
        <p:nvSpPr>
          <p:cNvPr id="67" name="任意多边形 66"/>
          <p:cNvSpPr/>
          <p:nvPr/>
        </p:nvSpPr>
        <p:spPr>
          <a:xfrm>
            <a:off x="3881276" y="2363933"/>
            <a:ext cx="1614536" cy="584559"/>
          </a:xfrm>
          <a:custGeom>
            <a:avLst/>
            <a:gdLst>
              <a:gd name="connsiteX0" fmla="*/ 0 w 1171843"/>
              <a:gd name="connsiteY0" fmla="*/ 0 h 703105"/>
              <a:gd name="connsiteX1" fmla="*/ 1171843 w 1171843"/>
              <a:gd name="connsiteY1" fmla="*/ 0 h 703105"/>
              <a:gd name="connsiteX2" fmla="*/ 1171843 w 1171843"/>
              <a:gd name="connsiteY2" fmla="*/ 703105 h 703105"/>
              <a:gd name="connsiteX3" fmla="*/ 0 w 1171843"/>
              <a:gd name="connsiteY3" fmla="*/ 703105 h 703105"/>
              <a:gd name="connsiteX4" fmla="*/ 0 w 1171843"/>
              <a:gd name="connsiteY4" fmla="*/ 0 h 703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843" h="703105">
                <a:moveTo>
                  <a:pt x="0" y="0"/>
                </a:moveTo>
                <a:lnTo>
                  <a:pt x="1171843" y="0"/>
                </a:lnTo>
                <a:lnTo>
                  <a:pt x="1171843" y="703105"/>
                </a:lnTo>
                <a:lnTo>
                  <a:pt x="0" y="703105"/>
                </a:lnTo>
                <a:lnTo>
                  <a:pt x="0" y="0"/>
                </a:lnTo>
                <a:close/>
              </a:path>
            </a:pathLst>
          </a:custGeom>
        </p:spPr>
        <p:style>
          <a:lnRef idx="0">
            <a:schemeClr val="accent6"/>
          </a:lnRef>
          <a:fillRef idx="3">
            <a:schemeClr val="accent6"/>
          </a:fillRef>
          <a:effectRef idx="3">
            <a:schemeClr val="accent6"/>
          </a:effectRef>
          <a:fontRef idx="minor">
            <a:schemeClr val="lt1"/>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altLang="zh-CN" sz="1600" dirty="0">
                <a:latin typeface="微软雅黑" panose="020B0503020204020204" pitchFamily="34" charset="-122"/>
                <a:ea typeface="微软雅黑" panose="020B0503020204020204" pitchFamily="34" charset="-122"/>
              </a:rPr>
              <a:t>SO</a:t>
            </a:r>
            <a:r>
              <a:rPr lang="zh-CN" altLang="en-US" sz="1600" dirty="0">
                <a:latin typeface="微软雅黑" panose="020B0503020204020204" pitchFamily="34" charset="-122"/>
                <a:ea typeface="微软雅黑" panose="020B0503020204020204" pitchFamily="34" charset="-122"/>
              </a:rPr>
              <a:t>文件加壳</a:t>
            </a:r>
            <a:endParaRPr lang="en-US" altLang="zh-CN" sz="1600" dirty="0">
              <a:latin typeface="微软雅黑" panose="020B0503020204020204" pitchFamily="34" charset="-122"/>
              <a:ea typeface="微软雅黑" panose="020B0503020204020204" pitchFamily="34" charset="-122"/>
            </a:endParaRPr>
          </a:p>
        </p:txBody>
      </p:sp>
      <p:sp>
        <p:nvSpPr>
          <p:cNvPr id="68" name="任意多边形 67"/>
          <p:cNvSpPr/>
          <p:nvPr/>
        </p:nvSpPr>
        <p:spPr>
          <a:xfrm>
            <a:off x="2035817" y="2748982"/>
            <a:ext cx="1490400" cy="487227"/>
          </a:xfrm>
          <a:custGeom>
            <a:avLst/>
            <a:gdLst>
              <a:gd name="connsiteX0" fmla="*/ 0 w 1006524"/>
              <a:gd name="connsiteY0" fmla="*/ 0 h 603914"/>
              <a:gd name="connsiteX1" fmla="*/ 1006524 w 1006524"/>
              <a:gd name="connsiteY1" fmla="*/ 0 h 603914"/>
              <a:gd name="connsiteX2" fmla="*/ 1006524 w 1006524"/>
              <a:gd name="connsiteY2" fmla="*/ 603914 h 603914"/>
              <a:gd name="connsiteX3" fmla="*/ 0 w 1006524"/>
              <a:gd name="connsiteY3" fmla="*/ 603914 h 603914"/>
              <a:gd name="connsiteX4" fmla="*/ 0 w 1006524"/>
              <a:gd name="connsiteY4" fmla="*/ 0 h 603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524" h="603914">
                <a:moveTo>
                  <a:pt x="0" y="0"/>
                </a:moveTo>
                <a:lnTo>
                  <a:pt x="1006524" y="0"/>
                </a:lnTo>
                <a:lnTo>
                  <a:pt x="1006524" y="603914"/>
                </a:lnTo>
                <a:lnTo>
                  <a:pt x="0" y="603914"/>
                </a:lnTo>
                <a:lnTo>
                  <a:pt x="0" y="0"/>
                </a:lnTo>
                <a:close/>
              </a:path>
            </a:pathLst>
          </a:custGeom>
        </p:spPr>
        <p:style>
          <a:lnRef idx="0">
            <a:schemeClr val="accent6"/>
          </a:lnRef>
          <a:fillRef idx="3">
            <a:schemeClr val="accent6"/>
          </a:fillRef>
          <a:effectRef idx="3">
            <a:schemeClr val="accent6"/>
          </a:effectRef>
          <a:fontRef idx="minor">
            <a:schemeClr val="lt1"/>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altLang="zh-CN" sz="1600" dirty="0">
                <a:latin typeface="微软雅黑" panose="020B0503020204020204" pitchFamily="34" charset="-122"/>
                <a:ea typeface="微软雅黑" panose="020B0503020204020204" pitchFamily="34" charset="-122"/>
              </a:rPr>
              <a:t>DEX</a:t>
            </a:r>
            <a:r>
              <a:rPr lang="zh-CN" altLang="en-US" sz="1600" dirty="0">
                <a:latin typeface="微软雅黑" panose="020B0503020204020204" pitchFamily="34" charset="-122"/>
                <a:ea typeface="微软雅黑" panose="020B0503020204020204" pitchFamily="34" charset="-122"/>
              </a:rPr>
              <a:t>函数分离</a:t>
            </a:r>
            <a:endParaRPr lang="zh-CN" altLang="en-US" sz="1600" dirty="0">
              <a:latin typeface="微软雅黑" panose="020B0503020204020204" pitchFamily="34" charset="-122"/>
              <a:ea typeface="微软雅黑" panose="020B0503020204020204" pitchFamily="34" charset="-122"/>
            </a:endParaRPr>
          </a:p>
        </p:txBody>
      </p:sp>
      <p:sp>
        <p:nvSpPr>
          <p:cNvPr id="70" name="任意多边形 69"/>
          <p:cNvSpPr/>
          <p:nvPr/>
        </p:nvSpPr>
        <p:spPr>
          <a:xfrm>
            <a:off x="2035817" y="2156113"/>
            <a:ext cx="1490400" cy="487227"/>
          </a:xfrm>
          <a:custGeom>
            <a:avLst/>
            <a:gdLst>
              <a:gd name="connsiteX0" fmla="*/ 0 w 1006524"/>
              <a:gd name="connsiteY0" fmla="*/ 0 h 603914"/>
              <a:gd name="connsiteX1" fmla="*/ 1006524 w 1006524"/>
              <a:gd name="connsiteY1" fmla="*/ 0 h 603914"/>
              <a:gd name="connsiteX2" fmla="*/ 1006524 w 1006524"/>
              <a:gd name="connsiteY2" fmla="*/ 603914 h 603914"/>
              <a:gd name="connsiteX3" fmla="*/ 0 w 1006524"/>
              <a:gd name="connsiteY3" fmla="*/ 603914 h 603914"/>
              <a:gd name="connsiteX4" fmla="*/ 0 w 1006524"/>
              <a:gd name="connsiteY4" fmla="*/ 0 h 603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524" h="603914">
                <a:moveTo>
                  <a:pt x="0" y="0"/>
                </a:moveTo>
                <a:lnTo>
                  <a:pt x="1006524" y="0"/>
                </a:lnTo>
                <a:lnTo>
                  <a:pt x="1006524" y="603914"/>
                </a:lnTo>
                <a:lnTo>
                  <a:pt x="0" y="603914"/>
                </a:lnTo>
                <a:lnTo>
                  <a:pt x="0" y="0"/>
                </a:lnTo>
                <a:close/>
              </a:path>
            </a:pathLst>
          </a:custGeom>
        </p:spPr>
        <p:style>
          <a:lnRef idx="0">
            <a:schemeClr val="accent6"/>
          </a:lnRef>
          <a:fillRef idx="3">
            <a:schemeClr val="accent6"/>
          </a:fillRef>
          <a:effectRef idx="3">
            <a:schemeClr val="accent6"/>
          </a:effectRef>
          <a:fontRef idx="minor">
            <a:schemeClr val="lt1"/>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altLang="zh-CN" sz="1600" kern="1200" dirty="0">
                <a:latin typeface="微软雅黑" panose="020B0503020204020204" pitchFamily="34" charset="-122"/>
                <a:ea typeface="微软雅黑" panose="020B0503020204020204" pitchFamily="34" charset="-122"/>
              </a:rPr>
              <a:t>DEX</a:t>
            </a:r>
            <a:r>
              <a:rPr lang="zh-CN" altLang="en-US" sz="1600" dirty="0">
                <a:latin typeface="微软雅黑" panose="020B0503020204020204" pitchFamily="34" charset="-122"/>
                <a:ea typeface="微软雅黑" panose="020B0503020204020204" pitchFamily="34" charset="-122"/>
              </a:rPr>
              <a:t>整体</a:t>
            </a:r>
            <a:r>
              <a:rPr lang="zh-CN" altLang="en-US" sz="1600" kern="1200" dirty="0">
                <a:latin typeface="微软雅黑" panose="020B0503020204020204" pitchFamily="34" charset="-122"/>
                <a:ea typeface="微软雅黑" panose="020B0503020204020204" pitchFamily="34" charset="-122"/>
              </a:rPr>
              <a:t>加壳</a:t>
            </a:r>
            <a:endParaRPr lang="zh-CN" altLang="en-US" sz="1600" kern="1200" dirty="0">
              <a:latin typeface="微软雅黑" panose="020B0503020204020204" pitchFamily="34" charset="-122"/>
              <a:ea typeface="微软雅黑" panose="020B0503020204020204" pitchFamily="34" charset="-122"/>
            </a:endParaRPr>
          </a:p>
        </p:txBody>
      </p:sp>
      <p:sp>
        <p:nvSpPr>
          <p:cNvPr id="71" name="任意多边形 70"/>
          <p:cNvSpPr/>
          <p:nvPr/>
        </p:nvSpPr>
        <p:spPr>
          <a:xfrm>
            <a:off x="3881276" y="3168938"/>
            <a:ext cx="1614536" cy="665141"/>
          </a:xfrm>
          <a:custGeom>
            <a:avLst/>
            <a:gdLst>
              <a:gd name="connsiteX0" fmla="*/ 0 w 1171843"/>
              <a:gd name="connsiteY0" fmla="*/ 0 h 703105"/>
              <a:gd name="connsiteX1" fmla="*/ 1171843 w 1171843"/>
              <a:gd name="connsiteY1" fmla="*/ 0 h 703105"/>
              <a:gd name="connsiteX2" fmla="*/ 1171843 w 1171843"/>
              <a:gd name="connsiteY2" fmla="*/ 703105 h 703105"/>
              <a:gd name="connsiteX3" fmla="*/ 0 w 1171843"/>
              <a:gd name="connsiteY3" fmla="*/ 703105 h 703105"/>
              <a:gd name="connsiteX4" fmla="*/ 0 w 1171843"/>
              <a:gd name="connsiteY4" fmla="*/ 0 h 703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843" h="703105">
                <a:moveTo>
                  <a:pt x="0" y="0"/>
                </a:moveTo>
                <a:lnTo>
                  <a:pt x="1171843" y="0"/>
                </a:lnTo>
                <a:lnTo>
                  <a:pt x="1171843" y="703105"/>
                </a:lnTo>
                <a:lnTo>
                  <a:pt x="0" y="703105"/>
                </a:lnTo>
                <a:lnTo>
                  <a:pt x="0" y="0"/>
                </a:lnTo>
                <a:close/>
              </a:path>
            </a:pathLst>
          </a:custGeom>
        </p:spPr>
        <p:style>
          <a:lnRef idx="0">
            <a:schemeClr val="accent6"/>
          </a:lnRef>
          <a:fillRef idx="3">
            <a:schemeClr val="accent6"/>
          </a:fillRef>
          <a:effectRef idx="3">
            <a:schemeClr val="accent6"/>
          </a:effectRef>
          <a:fontRef idx="minor">
            <a:schemeClr val="lt1"/>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altLang="zh-CN" sz="1600" dirty="0">
                <a:latin typeface="微软雅黑" panose="020B0503020204020204" pitchFamily="34" charset="-122"/>
                <a:ea typeface="微软雅黑" panose="020B0503020204020204" pitchFamily="34" charset="-122"/>
              </a:rPr>
              <a:t>SO</a:t>
            </a:r>
            <a:r>
              <a:rPr lang="zh-CN" altLang="en-US" sz="1600" dirty="0">
                <a:latin typeface="微软雅黑" panose="020B0503020204020204" pitchFamily="34" charset="-122"/>
                <a:ea typeface="微软雅黑" panose="020B0503020204020204" pitchFamily="34" charset="-122"/>
              </a:rPr>
              <a:t>库混淆</a:t>
            </a:r>
            <a:endParaRPr lang="en-US" altLang="zh-CN" sz="1600" dirty="0">
              <a:latin typeface="微软雅黑" panose="020B0503020204020204" pitchFamily="34" charset="-122"/>
              <a:ea typeface="微软雅黑" panose="020B0503020204020204" pitchFamily="34" charset="-122"/>
            </a:endParaRPr>
          </a:p>
          <a:p>
            <a:pPr lvl="0" algn="ctr" defTabSz="622300">
              <a:lnSpc>
                <a:spcPct val="90000"/>
              </a:lnSpc>
              <a:spcBef>
                <a:spcPct val="0"/>
              </a:spcBef>
              <a:spcAft>
                <a:spcPct val="35000"/>
              </a:spcAft>
            </a:pP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LLVM</a:t>
            </a:r>
            <a:r>
              <a:rPr lang="zh-CN" altLang="en-US" sz="1600" dirty="0">
                <a:latin typeface="微软雅黑" panose="020B0503020204020204" pitchFamily="34" charset="-122"/>
                <a:ea typeface="微软雅黑" panose="020B0503020204020204" pitchFamily="34" charset="-122"/>
              </a:rPr>
              <a:t>编译级）</a:t>
            </a:r>
            <a:endParaRPr lang="en-US" altLang="zh-CN" sz="1600"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6027740" y="1146629"/>
            <a:ext cx="1909611" cy="2834821"/>
            <a:chOff x="6129338" y="1146629"/>
            <a:chExt cx="1909611" cy="2834821"/>
          </a:xfrm>
        </p:grpSpPr>
        <p:sp>
          <p:nvSpPr>
            <p:cNvPr id="54" name="圆角矩形 53"/>
            <p:cNvSpPr/>
            <p:nvPr/>
          </p:nvSpPr>
          <p:spPr>
            <a:xfrm>
              <a:off x="6129338" y="1146629"/>
              <a:ext cx="1909611" cy="2834821"/>
            </a:xfrm>
            <a:prstGeom prst="roundRect">
              <a:avLst>
                <a:gd name="adj" fmla="val 5826"/>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zh-CN" altLang="en-US" sz="1600" b="1" u="sng" dirty="0">
                  <a:solidFill>
                    <a:srgbClr val="7BB656"/>
                  </a:solidFill>
                  <a:latin typeface="微软雅黑" panose="020B0503020204020204" pitchFamily="34" charset="-122"/>
                  <a:ea typeface="微软雅黑" panose="020B0503020204020204" pitchFamily="34" charset="-122"/>
                </a:rPr>
                <a:t>代码防篡改</a:t>
              </a:r>
              <a:endParaRPr lang="zh-CN" altLang="en-US" sz="1600" b="1" u="sng" dirty="0">
                <a:solidFill>
                  <a:srgbClr val="7BB656"/>
                </a:solidFill>
                <a:latin typeface="微软雅黑" panose="020B0503020204020204" pitchFamily="34" charset="-122"/>
                <a:ea typeface="微软雅黑" panose="020B0503020204020204" pitchFamily="34" charset="-122"/>
              </a:endParaRPr>
            </a:p>
          </p:txBody>
        </p:sp>
        <p:sp>
          <p:nvSpPr>
            <p:cNvPr id="72" name="任意多边形 71"/>
            <p:cNvSpPr/>
            <p:nvPr/>
          </p:nvSpPr>
          <p:spPr>
            <a:xfrm>
              <a:off x="6247143" y="1683658"/>
              <a:ext cx="1674000" cy="622226"/>
            </a:xfrm>
            <a:custGeom>
              <a:avLst/>
              <a:gdLst>
                <a:gd name="connsiteX0" fmla="*/ 0 w 1006524"/>
                <a:gd name="connsiteY0" fmla="*/ 0 h 603914"/>
                <a:gd name="connsiteX1" fmla="*/ 1006524 w 1006524"/>
                <a:gd name="connsiteY1" fmla="*/ 0 h 603914"/>
                <a:gd name="connsiteX2" fmla="*/ 1006524 w 1006524"/>
                <a:gd name="connsiteY2" fmla="*/ 603914 h 603914"/>
                <a:gd name="connsiteX3" fmla="*/ 0 w 1006524"/>
                <a:gd name="connsiteY3" fmla="*/ 603914 h 603914"/>
                <a:gd name="connsiteX4" fmla="*/ 0 w 1006524"/>
                <a:gd name="connsiteY4" fmla="*/ 0 h 603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524" h="603914">
                  <a:moveTo>
                    <a:pt x="0" y="0"/>
                  </a:moveTo>
                  <a:lnTo>
                    <a:pt x="1006524" y="0"/>
                  </a:lnTo>
                  <a:lnTo>
                    <a:pt x="1006524" y="603914"/>
                  </a:lnTo>
                  <a:lnTo>
                    <a:pt x="0" y="603914"/>
                  </a:lnTo>
                  <a:lnTo>
                    <a:pt x="0" y="0"/>
                  </a:lnTo>
                  <a:close/>
                </a:path>
              </a:pathLst>
            </a:custGeom>
          </p:spPr>
          <p:style>
            <a:lnRef idx="0">
              <a:schemeClr val="accent6"/>
            </a:lnRef>
            <a:fillRef idx="3">
              <a:schemeClr val="accent6"/>
            </a:fillRef>
            <a:effectRef idx="3">
              <a:schemeClr val="accent6"/>
            </a:effectRef>
            <a:fontRef idx="minor">
              <a:schemeClr val="lt1"/>
            </a:fontRef>
          </p:style>
          <p:txBody>
            <a:bodyPr spcFirstLastPara="0" vert="horz" wrap="square" lIns="80010" tIns="80010" rIns="80010" bIns="80010" numCol="1" spcCol="1270" anchor="ctr" anchorCtr="0">
              <a:noAutofit/>
            </a:bodyPr>
            <a:lstStyle/>
            <a:p>
              <a:pPr lvl="0" algn="ctr" defTabSz="622300">
                <a:lnSpc>
                  <a:spcPct val="90000"/>
                </a:lnSpc>
                <a:spcBef>
                  <a:spcPct val="0"/>
                </a:spcBef>
                <a:spcAft>
                  <a:spcPct val="35000"/>
                </a:spcAft>
              </a:pPr>
              <a:r>
                <a:rPr lang="en-US" altLang="zh-CN" sz="1600" dirty="0">
                  <a:latin typeface="微软雅黑" panose="020B0503020204020204" pitchFamily="34" charset="-122"/>
                  <a:ea typeface="微软雅黑" panose="020B0503020204020204" pitchFamily="34" charset="-122"/>
                </a:rPr>
                <a:t>DEX</a:t>
              </a:r>
              <a:r>
                <a:rPr lang="zh-CN" altLang="en-US" sz="1600" dirty="0">
                  <a:latin typeface="微软雅黑" panose="020B0503020204020204" pitchFamily="34" charset="-122"/>
                  <a:ea typeface="微软雅黑" panose="020B0503020204020204" pitchFamily="34" charset="-122"/>
                </a:rPr>
                <a:t>代码防篡改</a:t>
              </a:r>
              <a:endParaRPr lang="zh-CN" altLang="en-US" sz="1600" dirty="0">
                <a:latin typeface="微软雅黑" panose="020B0503020204020204" pitchFamily="34" charset="-122"/>
                <a:ea typeface="微软雅黑" panose="020B0503020204020204" pitchFamily="34" charset="-122"/>
              </a:endParaRPr>
            </a:p>
          </p:txBody>
        </p:sp>
        <p:sp>
          <p:nvSpPr>
            <p:cNvPr id="76" name="任意多边形 75"/>
            <p:cNvSpPr/>
            <p:nvPr/>
          </p:nvSpPr>
          <p:spPr>
            <a:xfrm>
              <a:off x="6247143" y="2397567"/>
              <a:ext cx="1674000" cy="622226"/>
            </a:xfrm>
            <a:custGeom>
              <a:avLst/>
              <a:gdLst>
                <a:gd name="connsiteX0" fmla="*/ 0 w 1006524"/>
                <a:gd name="connsiteY0" fmla="*/ 0 h 603914"/>
                <a:gd name="connsiteX1" fmla="*/ 1006524 w 1006524"/>
                <a:gd name="connsiteY1" fmla="*/ 0 h 603914"/>
                <a:gd name="connsiteX2" fmla="*/ 1006524 w 1006524"/>
                <a:gd name="connsiteY2" fmla="*/ 603914 h 603914"/>
                <a:gd name="connsiteX3" fmla="*/ 0 w 1006524"/>
                <a:gd name="connsiteY3" fmla="*/ 603914 h 603914"/>
                <a:gd name="connsiteX4" fmla="*/ 0 w 1006524"/>
                <a:gd name="connsiteY4" fmla="*/ 0 h 603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524" h="603914">
                  <a:moveTo>
                    <a:pt x="0" y="0"/>
                  </a:moveTo>
                  <a:lnTo>
                    <a:pt x="1006524" y="0"/>
                  </a:lnTo>
                  <a:lnTo>
                    <a:pt x="1006524" y="603914"/>
                  </a:lnTo>
                  <a:lnTo>
                    <a:pt x="0" y="603914"/>
                  </a:lnTo>
                  <a:lnTo>
                    <a:pt x="0" y="0"/>
                  </a:lnTo>
                  <a:close/>
                </a:path>
              </a:pathLst>
            </a:custGeom>
          </p:spPr>
          <p:style>
            <a:lnRef idx="0">
              <a:schemeClr val="accent6"/>
            </a:lnRef>
            <a:fillRef idx="3">
              <a:schemeClr val="accent6"/>
            </a:fillRef>
            <a:effectRef idx="3">
              <a:schemeClr val="accent6"/>
            </a:effectRef>
            <a:fontRef idx="minor">
              <a:schemeClr val="lt1"/>
            </a:fontRef>
          </p:style>
          <p:txBody>
            <a:bodyPr spcFirstLastPara="0" vert="horz" wrap="square" lIns="80010" tIns="80010" rIns="80010" bIns="80010" numCol="1" spcCol="1270" anchor="ctr" anchorCtr="0">
              <a:noAutofit/>
            </a:bodyPr>
            <a:lstStyle/>
            <a:p>
              <a:pPr lvl="0" algn="ctr" defTabSz="622300">
                <a:lnSpc>
                  <a:spcPct val="90000"/>
                </a:lnSpc>
                <a:spcBef>
                  <a:spcPct val="0"/>
                </a:spcBef>
                <a:spcAft>
                  <a:spcPct val="35000"/>
                </a:spcAft>
              </a:pPr>
              <a:r>
                <a:rPr lang="en-US" altLang="zh-CN" sz="1600" dirty="0">
                  <a:latin typeface="微软雅黑" panose="020B0503020204020204" pitchFamily="34" charset="-122"/>
                  <a:ea typeface="微软雅黑" panose="020B0503020204020204" pitchFamily="34" charset="-122"/>
                </a:rPr>
                <a:t>SO</a:t>
              </a:r>
              <a:r>
                <a:rPr lang="zh-CN" altLang="en-US" sz="1600" dirty="0">
                  <a:latin typeface="微软雅黑" panose="020B0503020204020204" pitchFamily="34" charset="-122"/>
                  <a:ea typeface="微软雅黑" panose="020B0503020204020204" pitchFamily="34" charset="-122"/>
                </a:rPr>
                <a:t>库文件防篡改</a:t>
              </a:r>
              <a:endParaRPr lang="zh-CN" altLang="en-US" sz="1600" dirty="0">
                <a:latin typeface="微软雅黑" panose="020B0503020204020204" pitchFamily="34" charset="-122"/>
                <a:ea typeface="微软雅黑" panose="020B0503020204020204" pitchFamily="34" charset="-122"/>
              </a:endParaRPr>
            </a:p>
          </p:txBody>
        </p:sp>
        <p:sp>
          <p:nvSpPr>
            <p:cNvPr id="77" name="任意多边形 76"/>
            <p:cNvSpPr/>
            <p:nvPr/>
          </p:nvSpPr>
          <p:spPr>
            <a:xfrm>
              <a:off x="6247143" y="3111475"/>
              <a:ext cx="1674000" cy="622226"/>
            </a:xfrm>
            <a:custGeom>
              <a:avLst/>
              <a:gdLst>
                <a:gd name="connsiteX0" fmla="*/ 0 w 1006524"/>
                <a:gd name="connsiteY0" fmla="*/ 0 h 603914"/>
                <a:gd name="connsiteX1" fmla="*/ 1006524 w 1006524"/>
                <a:gd name="connsiteY1" fmla="*/ 0 h 603914"/>
                <a:gd name="connsiteX2" fmla="*/ 1006524 w 1006524"/>
                <a:gd name="connsiteY2" fmla="*/ 603914 h 603914"/>
                <a:gd name="connsiteX3" fmla="*/ 0 w 1006524"/>
                <a:gd name="connsiteY3" fmla="*/ 603914 h 603914"/>
                <a:gd name="connsiteX4" fmla="*/ 0 w 1006524"/>
                <a:gd name="connsiteY4" fmla="*/ 0 h 603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524" h="603914">
                  <a:moveTo>
                    <a:pt x="0" y="0"/>
                  </a:moveTo>
                  <a:lnTo>
                    <a:pt x="1006524" y="0"/>
                  </a:lnTo>
                  <a:lnTo>
                    <a:pt x="1006524" y="603914"/>
                  </a:lnTo>
                  <a:lnTo>
                    <a:pt x="0" y="603914"/>
                  </a:lnTo>
                  <a:lnTo>
                    <a:pt x="0" y="0"/>
                  </a:lnTo>
                  <a:close/>
                </a:path>
              </a:pathLst>
            </a:custGeom>
          </p:spPr>
          <p:style>
            <a:lnRef idx="0">
              <a:schemeClr val="accent6"/>
            </a:lnRef>
            <a:fillRef idx="3">
              <a:schemeClr val="accent6"/>
            </a:fillRef>
            <a:effectRef idx="3">
              <a:schemeClr val="accent6"/>
            </a:effectRef>
            <a:fontRef idx="minor">
              <a:schemeClr val="lt1"/>
            </a:fontRef>
          </p:style>
          <p:txBody>
            <a:bodyPr spcFirstLastPara="0" vert="horz" wrap="square" lIns="80010" tIns="80010" rIns="80010" bIns="80010" numCol="1" spcCol="1270" anchor="ctr" anchorCtr="0">
              <a:noAutofit/>
            </a:bodyPr>
            <a:lstStyle/>
            <a:p>
              <a:pPr lvl="0" algn="ctr" defTabSz="622300">
                <a:lnSpc>
                  <a:spcPct val="90000"/>
                </a:lnSpc>
                <a:spcBef>
                  <a:spcPct val="0"/>
                </a:spcBef>
                <a:spcAft>
                  <a:spcPct val="35000"/>
                </a:spcAft>
              </a:pPr>
              <a:r>
                <a:rPr lang="en-US" altLang="zh-CN" sz="1600" dirty="0">
                  <a:latin typeface="微软雅黑" panose="020B0503020204020204" pitchFamily="34" charset="-122"/>
                  <a:ea typeface="微软雅黑" panose="020B0503020204020204" pitchFamily="34" charset="-122"/>
                </a:rPr>
                <a:t>H5</a:t>
              </a:r>
              <a:r>
                <a:rPr lang="zh-CN" altLang="en-US" sz="1600" dirty="0">
                  <a:latin typeface="微软雅黑" panose="020B0503020204020204" pitchFamily="34" charset="-122"/>
                  <a:ea typeface="微软雅黑" panose="020B0503020204020204" pitchFamily="34" charset="-122"/>
                </a:rPr>
                <a:t>代码防篡改</a:t>
              </a:r>
              <a:endParaRPr lang="zh-CN" altLang="en-US" sz="1600" dirty="0">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8041875" y="1146629"/>
            <a:ext cx="2031683" cy="2834821"/>
            <a:chOff x="8041875" y="1146629"/>
            <a:chExt cx="2031683" cy="2834821"/>
          </a:xfrm>
        </p:grpSpPr>
        <p:sp>
          <p:nvSpPr>
            <p:cNvPr id="56" name="圆角矩形 55"/>
            <p:cNvSpPr/>
            <p:nvPr/>
          </p:nvSpPr>
          <p:spPr>
            <a:xfrm>
              <a:off x="8041875" y="1146629"/>
              <a:ext cx="2031683" cy="2834821"/>
            </a:xfrm>
            <a:prstGeom prst="roundRect">
              <a:avLst>
                <a:gd name="adj" fmla="val 5826"/>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zh-CN" altLang="en-US" sz="1600" b="1" u="sng" dirty="0">
                  <a:solidFill>
                    <a:srgbClr val="7BB656"/>
                  </a:solidFill>
                  <a:latin typeface="微软雅黑" panose="020B0503020204020204" pitchFamily="34" charset="-122"/>
                  <a:ea typeface="微软雅黑" panose="020B0503020204020204" pitchFamily="34" charset="-122"/>
                </a:rPr>
                <a:t>资源文件防篡改</a:t>
              </a:r>
              <a:endParaRPr lang="zh-CN" altLang="en-US" sz="1600" b="1" u="sng" dirty="0">
                <a:solidFill>
                  <a:srgbClr val="7BB656"/>
                </a:solidFill>
                <a:latin typeface="微软雅黑" panose="020B0503020204020204" pitchFamily="34" charset="-122"/>
                <a:ea typeface="微软雅黑" panose="020B0503020204020204" pitchFamily="34" charset="-122"/>
              </a:endParaRPr>
            </a:p>
          </p:txBody>
        </p:sp>
        <p:sp>
          <p:nvSpPr>
            <p:cNvPr id="78" name="任意多边形 77"/>
            <p:cNvSpPr/>
            <p:nvPr/>
          </p:nvSpPr>
          <p:spPr>
            <a:xfrm>
              <a:off x="8148517" y="1683658"/>
              <a:ext cx="1818398" cy="622226"/>
            </a:xfrm>
            <a:custGeom>
              <a:avLst/>
              <a:gdLst>
                <a:gd name="connsiteX0" fmla="*/ 0 w 1006524"/>
                <a:gd name="connsiteY0" fmla="*/ 0 h 603914"/>
                <a:gd name="connsiteX1" fmla="*/ 1006524 w 1006524"/>
                <a:gd name="connsiteY1" fmla="*/ 0 h 603914"/>
                <a:gd name="connsiteX2" fmla="*/ 1006524 w 1006524"/>
                <a:gd name="connsiteY2" fmla="*/ 603914 h 603914"/>
                <a:gd name="connsiteX3" fmla="*/ 0 w 1006524"/>
                <a:gd name="connsiteY3" fmla="*/ 603914 h 603914"/>
                <a:gd name="connsiteX4" fmla="*/ 0 w 1006524"/>
                <a:gd name="connsiteY4" fmla="*/ 0 h 603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524" h="603914">
                  <a:moveTo>
                    <a:pt x="0" y="0"/>
                  </a:moveTo>
                  <a:lnTo>
                    <a:pt x="1006524" y="0"/>
                  </a:lnTo>
                  <a:lnTo>
                    <a:pt x="1006524" y="603914"/>
                  </a:lnTo>
                  <a:lnTo>
                    <a:pt x="0" y="603914"/>
                  </a:lnTo>
                  <a:lnTo>
                    <a:pt x="0" y="0"/>
                  </a:lnTo>
                  <a:close/>
                </a:path>
              </a:pathLst>
            </a:custGeom>
          </p:spPr>
          <p:style>
            <a:lnRef idx="0">
              <a:schemeClr val="accent6"/>
            </a:lnRef>
            <a:fillRef idx="3">
              <a:schemeClr val="accent6"/>
            </a:fillRef>
            <a:effectRef idx="3">
              <a:schemeClr val="accent6"/>
            </a:effectRef>
            <a:fontRef idx="minor">
              <a:schemeClr val="lt1"/>
            </a:fontRef>
          </p:style>
          <p:txBody>
            <a:bodyPr spcFirstLastPara="0" vert="horz" wrap="square" lIns="80010" tIns="80010" rIns="80010" bIns="80010" numCol="1" spcCol="1270" anchor="ctr" anchorCtr="0">
              <a:noAutofit/>
            </a:bodyPr>
            <a:lstStyle/>
            <a:p>
              <a:pPr lvl="0" algn="ctr" defTabSz="622300">
                <a:lnSpc>
                  <a:spcPct val="90000"/>
                </a:lnSpc>
                <a:spcBef>
                  <a:spcPct val="0"/>
                </a:spcBef>
                <a:spcAft>
                  <a:spcPct val="35000"/>
                </a:spcAft>
              </a:pPr>
              <a:r>
                <a:rPr lang="en-US" altLang="zh-CN" sz="1600" dirty="0">
                  <a:latin typeface="微软雅黑" panose="020B0503020204020204" pitchFamily="34" charset="-122"/>
                  <a:ea typeface="微软雅黑" panose="020B0503020204020204" pitchFamily="34" charset="-122"/>
                </a:rPr>
                <a:t>Assets</a:t>
              </a:r>
              <a:r>
                <a:rPr lang="zh-CN" altLang="en-US" sz="1600" dirty="0">
                  <a:latin typeface="微软雅黑" panose="020B0503020204020204" pitchFamily="34" charset="-122"/>
                  <a:ea typeface="微软雅黑" panose="020B0503020204020204" pitchFamily="34" charset="-122"/>
                </a:rPr>
                <a:t>防篡改</a:t>
              </a:r>
              <a:endParaRPr lang="zh-CN" altLang="en-US" sz="1600" dirty="0">
                <a:latin typeface="微软雅黑" panose="020B0503020204020204" pitchFamily="34" charset="-122"/>
                <a:ea typeface="微软雅黑" panose="020B0503020204020204" pitchFamily="34" charset="-122"/>
              </a:endParaRPr>
            </a:p>
          </p:txBody>
        </p:sp>
        <p:sp>
          <p:nvSpPr>
            <p:cNvPr id="79" name="任意多边形 78"/>
            <p:cNvSpPr/>
            <p:nvPr/>
          </p:nvSpPr>
          <p:spPr>
            <a:xfrm>
              <a:off x="8148517" y="2397567"/>
              <a:ext cx="1818398" cy="622226"/>
            </a:xfrm>
            <a:custGeom>
              <a:avLst/>
              <a:gdLst>
                <a:gd name="connsiteX0" fmla="*/ 0 w 1006524"/>
                <a:gd name="connsiteY0" fmla="*/ 0 h 603914"/>
                <a:gd name="connsiteX1" fmla="*/ 1006524 w 1006524"/>
                <a:gd name="connsiteY1" fmla="*/ 0 h 603914"/>
                <a:gd name="connsiteX2" fmla="*/ 1006524 w 1006524"/>
                <a:gd name="connsiteY2" fmla="*/ 603914 h 603914"/>
                <a:gd name="connsiteX3" fmla="*/ 0 w 1006524"/>
                <a:gd name="connsiteY3" fmla="*/ 603914 h 603914"/>
                <a:gd name="connsiteX4" fmla="*/ 0 w 1006524"/>
                <a:gd name="connsiteY4" fmla="*/ 0 h 603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524" h="603914">
                  <a:moveTo>
                    <a:pt x="0" y="0"/>
                  </a:moveTo>
                  <a:lnTo>
                    <a:pt x="1006524" y="0"/>
                  </a:lnTo>
                  <a:lnTo>
                    <a:pt x="1006524" y="603914"/>
                  </a:lnTo>
                  <a:lnTo>
                    <a:pt x="0" y="603914"/>
                  </a:lnTo>
                  <a:lnTo>
                    <a:pt x="0" y="0"/>
                  </a:lnTo>
                  <a:close/>
                </a:path>
              </a:pathLst>
            </a:custGeom>
          </p:spPr>
          <p:style>
            <a:lnRef idx="0">
              <a:schemeClr val="accent6"/>
            </a:lnRef>
            <a:fillRef idx="3">
              <a:schemeClr val="accent6"/>
            </a:fillRef>
            <a:effectRef idx="3">
              <a:schemeClr val="accent6"/>
            </a:effectRef>
            <a:fontRef idx="minor">
              <a:schemeClr val="lt1"/>
            </a:fontRef>
          </p:style>
          <p:txBody>
            <a:bodyPr spcFirstLastPara="0" vert="horz" wrap="square" lIns="80010" tIns="80010" rIns="80010" bIns="80010" numCol="1" spcCol="1270" anchor="ctr" anchorCtr="0">
              <a:noAutofit/>
            </a:bodyPr>
            <a:lstStyle/>
            <a:p>
              <a:pPr algn="ctr" defTabSz="622300">
                <a:lnSpc>
                  <a:spcPct val="90000"/>
                </a:lnSpc>
                <a:spcBef>
                  <a:spcPct val="0"/>
                </a:spcBef>
                <a:spcAft>
                  <a:spcPct val="35000"/>
                </a:spcAft>
              </a:pPr>
              <a:r>
                <a:rPr lang="en-US" altLang="zh-CN" sz="1600" dirty="0">
                  <a:latin typeface="微软雅黑" panose="020B0503020204020204" pitchFamily="34" charset="-122"/>
                  <a:ea typeface="微软雅黑" panose="020B0503020204020204" pitchFamily="34" charset="-122"/>
                </a:rPr>
                <a:t>AndroidManifest</a:t>
              </a:r>
              <a:r>
                <a:rPr lang="zh-CN" altLang="en-US" sz="1600" dirty="0">
                  <a:latin typeface="微软雅黑" panose="020B0503020204020204" pitchFamily="34" charset="-122"/>
                  <a:ea typeface="微软雅黑" panose="020B0503020204020204" pitchFamily="34" charset="-122"/>
                </a:rPr>
                <a:t>配置文件防篡改</a:t>
              </a:r>
              <a:endParaRPr lang="zh-CN" altLang="en-US" sz="1600" dirty="0">
                <a:latin typeface="微软雅黑" panose="020B0503020204020204" pitchFamily="34" charset="-122"/>
                <a:ea typeface="微软雅黑" panose="020B0503020204020204" pitchFamily="34" charset="-122"/>
              </a:endParaRPr>
            </a:p>
          </p:txBody>
        </p:sp>
        <p:sp>
          <p:nvSpPr>
            <p:cNvPr id="80" name="任意多边形 79"/>
            <p:cNvSpPr/>
            <p:nvPr/>
          </p:nvSpPr>
          <p:spPr>
            <a:xfrm>
              <a:off x="8148517" y="3111475"/>
              <a:ext cx="1818398" cy="622226"/>
            </a:xfrm>
            <a:custGeom>
              <a:avLst/>
              <a:gdLst>
                <a:gd name="connsiteX0" fmla="*/ 0 w 1006524"/>
                <a:gd name="connsiteY0" fmla="*/ 0 h 603914"/>
                <a:gd name="connsiteX1" fmla="*/ 1006524 w 1006524"/>
                <a:gd name="connsiteY1" fmla="*/ 0 h 603914"/>
                <a:gd name="connsiteX2" fmla="*/ 1006524 w 1006524"/>
                <a:gd name="connsiteY2" fmla="*/ 603914 h 603914"/>
                <a:gd name="connsiteX3" fmla="*/ 0 w 1006524"/>
                <a:gd name="connsiteY3" fmla="*/ 603914 h 603914"/>
                <a:gd name="connsiteX4" fmla="*/ 0 w 1006524"/>
                <a:gd name="connsiteY4" fmla="*/ 0 h 603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524" h="603914">
                  <a:moveTo>
                    <a:pt x="0" y="0"/>
                  </a:moveTo>
                  <a:lnTo>
                    <a:pt x="1006524" y="0"/>
                  </a:lnTo>
                  <a:lnTo>
                    <a:pt x="1006524" y="603914"/>
                  </a:lnTo>
                  <a:lnTo>
                    <a:pt x="0" y="603914"/>
                  </a:lnTo>
                  <a:lnTo>
                    <a:pt x="0" y="0"/>
                  </a:lnTo>
                  <a:close/>
                </a:path>
              </a:pathLst>
            </a:custGeom>
          </p:spPr>
          <p:style>
            <a:lnRef idx="0">
              <a:schemeClr val="accent6"/>
            </a:lnRef>
            <a:fillRef idx="3">
              <a:schemeClr val="accent6"/>
            </a:fillRef>
            <a:effectRef idx="3">
              <a:schemeClr val="accent6"/>
            </a:effectRef>
            <a:fontRef idx="minor">
              <a:schemeClr val="lt1"/>
            </a:fontRef>
          </p:style>
          <p:txBody>
            <a:bodyPr spcFirstLastPara="0" vert="horz" wrap="square" lIns="80010" tIns="80010" rIns="80010" bIns="80010" numCol="1" spcCol="1270" anchor="ctr" anchorCtr="0">
              <a:noAutofit/>
            </a:bodyPr>
            <a:lstStyle/>
            <a:p>
              <a:pPr lvl="0" algn="ctr" defTabSz="622300">
                <a:lnSpc>
                  <a:spcPct val="90000"/>
                </a:lnSpc>
                <a:spcBef>
                  <a:spcPct val="0"/>
                </a:spcBef>
                <a:spcAft>
                  <a:spcPct val="35000"/>
                </a:spcAft>
              </a:pPr>
              <a:r>
                <a:rPr lang="en-US" altLang="zh-CN" sz="1600" dirty="0">
                  <a:latin typeface="微软雅黑" panose="020B0503020204020204" pitchFamily="34" charset="-122"/>
                  <a:ea typeface="微软雅黑" panose="020B0503020204020204" pitchFamily="34" charset="-122"/>
                </a:rPr>
                <a:t>Res</a:t>
              </a:r>
              <a:r>
                <a:rPr lang="zh-CN" altLang="en-US" sz="1600" dirty="0">
                  <a:latin typeface="微软雅黑" panose="020B0503020204020204" pitchFamily="34" charset="-122"/>
                  <a:ea typeface="微软雅黑" panose="020B0503020204020204" pitchFamily="34" charset="-122"/>
                </a:rPr>
                <a:t>资源防篡改</a:t>
              </a:r>
              <a:endParaRPr lang="zh-CN" altLang="en-US" sz="1600" dirty="0">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10219291" y="2784765"/>
            <a:ext cx="1248635" cy="1128398"/>
            <a:chOff x="10200166" y="2607698"/>
            <a:chExt cx="1248635" cy="1128398"/>
          </a:xfrm>
        </p:grpSpPr>
        <p:sp>
          <p:nvSpPr>
            <p:cNvPr id="81" name="圆角矩形 80"/>
            <p:cNvSpPr/>
            <p:nvPr/>
          </p:nvSpPr>
          <p:spPr>
            <a:xfrm>
              <a:off x="10200166" y="2607698"/>
              <a:ext cx="1248635" cy="1128398"/>
            </a:xfrm>
            <a:prstGeom prst="roundRect">
              <a:avLst>
                <a:gd name="adj" fmla="val 9361"/>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82" name="任意多边形 81"/>
            <p:cNvSpPr/>
            <p:nvPr/>
          </p:nvSpPr>
          <p:spPr>
            <a:xfrm>
              <a:off x="10304690" y="2784765"/>
              <a:ext cx="1039586" cy="774264"/>
            </a:xfrm>
            <a:custGeom>
              <a:avLst/>
              <a:gdLst>
                <a:gd name="connsiteX0" fmla="*/ 0 w 1006524"/>
                <a:gd name="connsiteY0" fmla="*/ 0 h 603914"/>
                <a:gd name="connsiteX1" fmla="*/ 1006524 w 1006524"/>
                <a:gd name="connsiteY1" fmla="*/ 0 h 603914"/>
                <a:gd name="connsiteX2" fmla="*/ 1006524 w 1006524"/>
                <a:gd name="connsiteY2" fmla="*/ 603914 h 603914"/>
                <a:gd name="connsiteX3" fmla="*/ 0 w 1006524"/>
                <a:gd name="connsiteY3" fmla="*/ 603914 h 603914"/>
                <a:gd name="connsiteX4" fmla="*/ 0 w 1006524"/>
                <a:gd name="connsiteY4" fmla="*/ 0 h 603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524" h="603914">
                  <a:moveTo>
                    <a:pt x="0" y="0"/>
                  </a:moveTo>
                  <a:lnTo>
                    <a:pt x="1006524" y="0"/>
                  </a:lnTo>
                  <a:lnTo>
                    <a:pt x="1006524" y="603914"/>
                  </a:lnTo>
                  <a:lnTo>
                    <a:pt x="0" y="603914"/>
                  </a:lnTo>
                  <a:lnTo>
                    <a:pt x="0" y="0"/>
                  </a:lnTo>
                  <a:close/>
                </a:path>
              </a:pathLst>
            </a:custGeom>
          </p:spPr>
          <p:style>
            <a:lnRef idx="0">
              <a:schemeClr val="accent6"/>
            </a:lnRef>
            <a:fillRef idx="3">
              <a:schemeClr val="accent6"/>
            </a:fillRef>
            <a:effectRef idx="3">
              <a:schemeClr val="accent6"/>
            </a:effectRef>
            <a:fontRef idx="minor">
              <a:schemeClr val="lt1"/>
            </a:fontRef>
          </p:style>
          <p:txBody>
            <a:bodyPr spcFirstLastPara="0" vert="horz" wrap="square" lIns="80010" tIns="80010" rIns="80010" bIns="80010" numCol="1" spcCol="1270" anchor="ctr" anchorCtr="0">
              <a:noAutofit/>
            </a:bodyPr>
            <a:lstStyle/>
            <a:p>
              <a:pPr lvl="0" algn="ctr" defTabSz="622300">
                <a:lnSpc>
                  <a:spcPct val="90000"/>
                </a:lnSpc>
                <a:spcBef>
                  <a:spcPct val="0"/>
                </a:spcBef>
                <a:spcAft>
                  <a:spcPct val="35000"/>
                </a:spcAft>
              </a:pPr>
              <a:r>
                <a:rPr lang="zh-CN" altLang="en-US" sz="1600" dirty="0">
                  <a:latin typeface="微软雅黑" panose="020B0503020204020204" pitchFamily="34" charset="-122"/>
                  <a:ea typeface="微软雅黑" panose="020B0503020204020204" pitchFamily="34" charset="-122"/>
                </a:rPr>
                <a:t>签名</a:t>
              </a:r>
              <a:endParaRPr lang="en-US" altLang="zh-CN" sz="1600" dirty="0">
                <a:latin typeface="微软雅黑" panose="020B0503020204020204" pitchFamily="34" charset="-122"/>
                <a:ea typeface="微软雅黑" panose="020B0503020204020204" pitchFamily="34" charset="-122"/>
              </a:endParaRPr>
            </a:p>
            <a:p>
              <a:pPr lvl="0" algn="ctr" defTabSz="622300">
                <a:lnSpc>
                  <a:spcPct val="90000"/>
                </a:lnSpc>
                <a:spcBef>
                  <a:spcPct val="0"/>
                </a:spcBef>
                <a:spcAft>
                  <a:spcPct val="35000"/>
                </a:spcAft>
              </a:pPr>
              <a:r>
                <a:rPr lang="zh-CN" altLang="en-US" sz="1600" dirty="0">
                  <a:latin typeface="微软雅黑" panose="020B0503020204020204" pitchFamily="34" charset="-122"/>
                  <a:ea typeface="微软雅黑" panose="020B0503020204020204" pitchFamily="34" charset="-122"/>
                </a:rPr>
                <a:t>防篡改</a:t>
              </a:r>
              <a:endParaRPr lang="zh-CN" altLang="en-US" sz="1600" dirty="0">
                <a:latin typeface="微软雅黑" panose="020B0503020204020204" pitchFamily="34" charset="-122"/>
                <a:ea typeface="微软雅黑" panose="020B0503020204020204" pitchFamily="34" charset="-122"/>
              </a:endParaRPr>
            </a:p>
          </p:txBody>
        </p:sp>
      </p:grpSp>
      <p:sp>
        <p:nvSpPr>
          <p:cNvPr id="83" name="矩形 82"/>
          <p:cNvSpPr/>
          <p:nvPr/>
        </p:nvSpPr>
        <p:spPr>
          <a:xfrm>
            <a:off x="6924582" y="5477743"/>
            <a:ext cx="4650452" cy="1237256"/>
          </a:xfrm>
          <a:prstGeom prst="rect">
            <a:avLst/>
          </a:prstGeom>
        </p:spPr>
        <p:style>
          <a:lnRef idx="2">
            <a:schemeClr val="accent2"/>
          </a:lnRef>
          <a:fillRef idx="1">
            <a:schemeClr val="lt1"/>
          </a:fillRef>
          <a:effectRef idx="0">
            <a:schemeClr val="accent2"/>
          </a:effectRef>
          <a:fontRef idx="minor">
            <a:schemeClr val="dk1"/>
          </a:fontRef>
        </p:style>
        <p:txBody>
          <a:bodyPr rtlCol="0" anchor="t"/>
          <a:lstStyle/>
          <a:p>
            <a:pPr lvl="0" algn="ctr"/>
            <a:r>
              <a:rPr lang="zh-CN" altLang="en-US" sz="2000" b="1" i="1" dirty="0">
                <a:solidFill>
                  <a:schemeClr val="accent2"/>
                </a:solidFill>
                <a:latin typeface="微软雅黑" panose="020B0503020204020204" pitchFamily="34" charset="-122"/>
                <a:ea typeface="微软雅黑" panose="020B0503020204020204" pitchFamily="34" charset="-122"/>
              </a:rPr>
              <a:t>页面数据保护</a:t>
            </a:r>
            <a:endParaRPr lang="zh-CN" altLang="en-US" sz="2000" b="1" i="1" dirty="0">
              <a:solidFill>
                <a:schemeClr val="accent2"/>
              </a:solidFill>
              <a:latin typeface="微软雅黑" panose="020B0503020204020204" pitchFamily="34" charset="-122"/>
              <a:ea typeface="微软雅黑" panose="020B0503020204020204" pitchFamily="34" charset="-122"/>
            </a:endParaRPr>
          </a:p>
        </p:txBody>
      </p:sp>
      <p:sp>
        <p:nvSpPr>
          <p:cNvPr id="84" name="矩形 83"/>
          <p:cNvSpPr/>
          <p:nvPr/>
        </p:nvSpPr>
        <p:spPr>
          <a:xfrm>
            <a:off x="783101" y="5477743"/>
            <a:ext cx="6062199" cy="1237256"/>
          </a:xfrm>
          <a:prstGeom prst="rect">
            <a:avLst/>
          </a:prstGeom>
        </p:spPr>
        <p:style>
          <a:lnRef idx="2">
            <a:schemeClr val="accent2"/>
          </a:lnRef>
          <a:fillRef idx="1">
            <a:schemeClr val="lt1"/>
          </a:fillRef>
          <a:effectRef idx="0">
            <a:schemeClr val="accent2"/>
          </a:effectRef>
          <a:fontRef idx="minor">
            <a:schemeClr val="dk1"/>
          </a:fontRef>
        </p:style>
        <p:txBody>
          <a:bodyPr rtlCol="0" anchor="t"/>
          <a:lstStyle/>
          <a:p>
            <a:pPr lvl="0" algn="ctr"/>
            <a:r>
              <a:rPr lang="zh-CN" altLang="en-US" sz="2000" b="1" i="1" dirty="0">
                <a:solidFill>
                  <a:schemeClr val="accent2"/>
                </a:solidFill>
                <a:latin typeface="微软雅黑" panose="020B0503020204020204" pitchFamily="34" charset="-122"/>
                <a:ea typeface="微软雅黑" panose="020B0503020204020204" pitchFamily="34" charset="-122"/>
              </a:rPr>
              <a:t>数据防泄漏</a:t>
            </a:r>
            <a:endParaRPr lang="zh-CN" altLang="en-US" sz="2000" b="1" i="1" dirty="0">
              <a:solidFill>
                <a:schemeClr val="accent2"/>
              </a:solidFill>
              <a:latin typeface="微软雅黑" panose="020B0503020204020204" pitchFamily="34" charset="-122"/>
              <a:ea typeface="微软雅黑" panose="020B0503020204020204" pitchFamily="34" charset="-122"/>
            </a:endParaRPr>
          </a:p>
        </p:txBody>
      </p:sp>
      <p:sp>
        <p:nvSpPr>
          <p:cNvPr id="87" name="矩形 86"/>
          <p:cNvSpPr/>
          <p:nvPr/>
        </p:nvSpPr>
        <p:spPr>
          <a:xfrm>
            <a:off x="7033093" y="5980074"/>
            <a:ext cx="1440000" cy="555260"/>
          </a:xfrm>
          <a:prstGeom prst="rect">
            <a:avLst/>
          </a:prstGeom>
        </p:spPr>
        <p:style>
          <a:lnRef idx="0">
            <a:schemeClr val="accent2"/>
          </a:lnRef>
          <a:fillRef idx="3">
            <a:schemeClr val="accent2"/>
          </a:fillRef>
          <a:effectRef idx="3">
            <a:schemeClr val="accent2"/>
          </a:effectRef>
          <a:fontRef idx="minor">
            <a:schemeClr val="lt1"/>
          </a:fontRef>
        </p:style>
        <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1600" dirty="0">
                <a:latin typeface="微软雅黑" panose="020B0503020204020204" pitchFamily="34" charset="-122"/>
                <a:ea typeface="微软雅黑" panose="020B0503020204020204" pitchFamily="34" charset="-122"/>
              </a:rPr>
              <a:t>应用防截屏</a:t>
            </a:r>
            <a:endParaRPr lang="zh-CN" altLang="en-US" sz="1600" kern="1200" dirty="0">
              <a:latin typeface="微软雅黑" panose="020B0503020204020204" pitchFamily="34" charset="-122"/>
              <a:ea typeface="微软雅黑" panose="020B0503020204020204" pitchFamily="34" charset="-122"/>
            </a:endParaRPr>
          </a:p>
        </p:txBody>
      </p:sp>
      <p:sp>
        <p:nvSpPr>
          <p:cNvPr id="88" name="矩形 87"/>
          <p:cNvSpPr/>
          <p:nvPr/>
        </p:nvSpPr>
        <p:spPr>
          <a:xfrm>
            <a:off x="8530510" y="5980074"/>
            <a:ext cx="1440000" cy="555260"/>
          </a:xfrm>
          <a:prstGeom prst="rect">
            <a:avLst/>
          </a:prstGeom>
        </p:spPr>
        <p:style>
          <a:lnRef idx="0">
            <a:schemeClr val="accent2"/>
          </a:lnRef>
          <a:fillRef idx="3">
            <a:schemeClr val="accent2"/>
          </a:fillRef>
          <a:effectRef idx="3">
            <a:schemeClr val="accent2"/>
          </a:effectRef>
          <a:fontRef idx="minor">
            <a:schemeClr val="lt1"/>
          </a:fontRef>
        </p:style>
        <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1600" kern="1200" dirty="0">
                <a:latin typeface="微软雅黑" panose="020B0503020204020204" pitchFamily="34" charset="-122"/>
                <a:ea typeface="微软雅黑" panose="020B0503020204020204" pitchFamily="34" charset="-122"/>
              </a:rPr>
              <a:t>应用防劫持</a:t>
            </a:r>
            <a:endParaRPr lang="zh-CN" altLang="en-US" sz="1600" kern="1200" dirty="0">
              <a:latin typeface="微软雅黑" panose="020B0503020204020204" pitchFamily="34" charset="-122"/>
              <a:ea typeface="微软雅黑" panose="020B0503020204020204" pitchFamily="34" charset="-122"/>
            </a:endParaRPr>
          </a:p>
        </p:txBody>
      </p:sp>
      <p:sp>
        <p:nvSpPr>
          <p:cNvPr id="89" name="矩形 88"/>
          <p:cNvSpPr/>
          <p:nvPr/>
        </p:nvSpPr>
        <p:spPr>
          <a:xfrm>
            <a:off x="10027926" y="5980074"/>
            <a:ext cx="1440000" cy="555260"/>
          </a:xfrm>
          <a:prstGeom prst="rect">
            <a:avLst/>
          </a:prstGeom>
        </p:spPr>
        <p:style>
          <a:lnRef idx="0">
            <a:schemeClr val="accent2"/>
          </a:lnRef>
          <a:fillRef idx="3">
            <a:schemeClr val="accent2"/>
          </a:fillRef>
          <a:effectRef idx="3">
            <a:schemeClr val="accent2"/>
          </a:effectRef>
          <a:fontRef idx="minor">
            <a:schemeClr val="lt1"/>
          </a:fontRef>
        </p:style>
        <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1600" kern="1200" dirty="0">
                <a:latin typeface="微软雅黑" panose="020B0503020204020204" pitchFamily="34" charset="-122"/>
                <a:ea typeface="微软雅黑" panose="020B0503020204020204" pitchFamily="34" charset="-122"/>
              </a:rPr>
              <a:t>安全键盘</a:t>
            </a:r>
            <a:endParaRPr lang="zh-CN" altLang="en-US" sz="1600" kern="1200" dirty="0">
              <a:latin typeface="微软雅黑" panose="020B0503020204020204" pitchFamily="34" charset="-122"/>
              <a:ea typeface="微软雅黑" panose="020B0503020204020204" pitchFamily="34" charset="-122"/>
            </a:endParaRPr>
          </a:p>
        </p:txBody>
      </p:sp>
      <p:sp>
        <p:nvSpPr>
          <p:cNvPr id="90" name="矩形 89"/>
          <p:cNvSpPr/>
          <p:nvPr/>
        </p:nvSpPr>
        <p:spPr>
          <a:xfrm>
            <a:off x="2367275" y="5980074"/>
            <a:ext cx="1440000" cy="555260"/>
          </a:xfrm>
          <a:prstGeom prst="rect">
            <a:avLst/>
          </a:prstGeom>
        </p:spPr>
        <p:style>
          <a:lnRef idx="0">
            <a:schemeClr val="accent2"/>
          </a:lnRef>
          <a:fillRef idx="3">
            <a:schemeClr val="accent2"/>
          </a:fillRef>
          <a:effectRef idx="3">
            <a:schemeClr val="accent2"/>
          </a:effectRef>
          <a:fontRef idx="minor">
            <a:schemeClr val="lt1"/>
          </a:fontRef>
        </p:style>
        <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1600" dirty="0">
                <a:latin typeface="微软雅黑" panose="020B0503020204020204" pitchFamily="34" charset="-122"/>
                <a:ea typeface="微软雅黑" panose="020B0503020204020204" pitchFamily="34" charset="-122"/>
              </a:rPr>
              <a:t>防日志泄漏</a:t>
            </a:r>
            <a:endParaRPr lang="zh-CN" altLang="en-US" sz="1600" kern="1200" dirty="0">
              <a:latin typeface="微软雅黑" panose="020B0503020204020204" pitchFamily="34" charset="-122"/>
              <a:ea typeface="微软雅黑" panose="020B0503020204020204" pitchFamily="34" charset="-122"/>
            </a:endParaRPr>
          </a:p>
        </p:txBody>
      </p:sp>
      <p:sp>
        <p:nvSpPr>
          <p:cNvPr id="91" name="矩形 90"/>
          <p:cNvSpPr/>
          <p:nvPr/>
        </p:nvSpPr>
        <p:spPr>
          <a:xfrm>
            <a:off x="3843525" y="5980074"/>
            <a:ext cx="1440000" cy="555260"/>
          </a:xfrm>
          <a:prstGeom prst="rect">
            <a:avLst/>
          </a:prstGeom>
        </p:spPr>
        <p:style>
          <a:lnRef idx="0">
            <a:schemeClr val="accent2"/>
          </a:lnRef>
          <a:fillRef idx="3">
            <a:schemeClr val="accent2"/>
          </a:fillRef>
          <a:effectRef idx="3">
            <a:schemeClr val="accent2"/>
          </a:effectRef>
          <a:fontRef idx="minor">
            <a:schemeClr val="lt1"/>
          </a:fontRef>
        </p:style>
        <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1600" kern="1200" dirty="0">
                <a:latin typeface="微软雅黑" panose="020B0503020204020204" pitchFamily="34" charset="-122"/>
                <a:ea typeface="微软雅黑" panose="020B0503020204020204" pitchFamily="34" charset="-122"/>
              </a:rPr>
              <a:t>本地文件加密</a:t>
            </a:r>
            <a:endParaRPr lang="zh-CN" altLang="en-US" sz="1600" kern="1200" dirty="0">
              <a:latin typeface="微软雅黑" panose="020B0503020204020204" pitchFamily="34" charset="-122"/>
              <a:ea typeface="微软雅黑" panose="020B0503020204020204" pitchFamily="34" charset="-122"/>
            </a:endParaRPr>
          </a:p>
        </p:txBody>
      </p:sp>
      <p:sp>
        <p:nvSpPr>
          <p:cNvPr id="92" name="矩形 91"/>
          <p:cNvSpPr/>
          <p:nvPr/>
        </p:nvSpPr>
        <p:spPr>
          <a:xfrm>
            <a:off x="5319776" y="5980074"/>
            <a:ext cx="1440000" cy="555260"/>
          </a:xfrm>
          <a:prstGeom prst="rect">
            <a:avLst/>
          </a:prstGeom>
        </p:spPr>
        <p:style>
          <a:lnRef idx="0">
            <a:schemeClr val="accent2"/>
          </a:lnRef>
          <a:fillRef idx="3">
            <a:schemeClr val="accent2"/>
          </a:fillRef>
          <a:effectRef idx="3">
            <a:schemeClr val="accent2"/>
          </a:effectRef>
          <a:fontRef idx="minor">
            <a:schemeClr val="lt1"/>
          </a:fontRef>
        </p:style>
        <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1600" dirty="0">
                <a:latin typeface="微软雅黑" panose="020B0503020204020204" pitchFamily="34" charset="-122"/>
                <a:ea typeface="微软雅黑" panose="020B0503020204020204" pitchFamily="34" charset="-122"/>
              </a:rPr>
              <a:t>本地数据保护</a:t>
            </a:r>
            <a:endParaRPr lang="zh-CN" altLang="en-US" sz="1600" kern="1200" dirty="0">
              <a:latin typeface="微软雅黑" panose="020B0503020204020204" pitchFamily="34" charset="-122"/>
              <a:ea typeface="微软雅黑" panose="020B0503020204020204" pitchFamily="34" charset="-122"/>
            </a:endParaRPr>
          </a:p>
        </p:txBody>
      </p:sp>
      <p:sp>
        <p:nvSpPr>
          <p:cNvPr id="93" name="矩形 92"/>
          <p:cNvSpPr/>
          <p:nvPr/>
        </p:nvSpPr>
        <p:spPr>
          <a:xfrm>
            <a:off x="891025" y="5980074"/>
            <a:ext cx="1440000" cy="555260"/>
          </a:xfrm>
          <a:prstGeom prst="rect">
            <a:avLst/>
          </a:prstGeom>
        </p:spPr>
        <p:style>
          <a:lnRef idx="0">
            <a:schemeClr val="accent2"/>
          </a:lnRef>
          <a:fillRef idx="3">
            <a:schemeClr val="accent2"/>
          </a:fillRef>
          <a:effectRef idx="3">
            <a:schemeClr val="accent2"/>
          </a:effectRef>
          <a:fontRef idx="minor">
            <a:schemeClr val="lt1"/>
          </a:fontRef>
        </p:style>
        <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1600" kern="1200" dirty="0">
                <a:latin typeface="微软雅黑" panose="020B0503020204020204" pitchFamily="34" charset="-122"/>
                <a:ea typeface="微软雅黑" panose="020B0503020204020204" pitchFamily="34" charset="-122"/>
              </a:rPr>
              <a:t>数据传输加密</a:t>
            </a:r>
            <a:endParaRPr lang="zh-CN" altLang="en-US" sz="1600" kern="1200" dirty="0">
              <a:latin typeface="微软雅黑" panose="020B0503020204020204" pitchFamily="34" charset="-122"/>
              <a:ea typeface="微软雅黑" panose="020B0503020204020204" pitchFamily="34" charset="-122"/>
            </a:endParaRPr>
          </a:p>
        </p:txBody>
      </p:sp>
      <p:sp>
        <p:nvSpPr>
          <p:cNvPr id="135" name="任意多边形 134"/>
          <p:cNvSpPr/>
          <p:nvPr/>
        </p:nvSpPr>
        <p:spPr>
          <a:xfrm>
            <a:off x="2035817" y="1563244"/>
            <a:ext cx="1490400" cy="487227"/>
          </a:xfrm>
          <a:custGeom>
            <a:avLst/>
            <a:gdLst>
              <a:gd name="connsiteX0" fmla="*/ 0 w 1006524"/>
              <a:gd name="connsiteY0" fmla="*/ 0 h 603914"/>
              <a:gd name="connsiteX1" fmla="*/ 1006524 w 1006524"/>
              <a:gd name="connsiteY1" fmla="*/ 0 h 603914"/>
              <a:gd name="connsiteX2" fmla="*/ 1006524 w 1006524"/>
              <a:gd name="connsiteY2" fmla="*/ 603914 h 603914"/>
              <a:gd name="connsiteX3" fmla="*/ 0 w 1006524"/>
              <a:gd name="connsiteY3" fmla="*/ 603914 h 603914"/>
              <a:gd name="connsiteX4" fmla="*/ 0 w 1006524"/>
              <a:gd name="connsiteY4" fmla="*/ 0 h 603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524" h="603914">
                <a:moveTo>
                  <a:pt x="0" y="0"/>
                </a:moveTo>
                <a:lnTo>
                  <a:pt x="1006524" y="0"/>
                </a:lnTo>
                <a:lnTo>
                  <a:pt x="1006524" y="603914"/>
                </a:lnTo>
                <a:lnTo>
                  <a:pt x="0" y="603914"/>
                </a:lnTo>
                <a:lnTo>
                  <a:pt x="0" y="0"/>
                </a:lnTo>
                <a:close/>
              </a:path>
            </a:pathLst>
          </a:custGeom>
        </p:spPr>
        <p:style>
          <a:lnRef idx="0">
            <a:schemeClr val="accent6"/>
          </a:lnRef>
          <a:fillRef idx="3">
            <a:schemeClr val="accent6"/>
          </a:fillRef>
          <a:effectRef idx="3">
            <a:schemeClr val="accent6"/>
          </a:effectRef>
          <a:fontRef idx="minor">
            <a:schemeClr val="lt1"/>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altLang="zh-CN" sz="1600" dirty="0">
                <a:latin typeface="微软雅黑" panose="020B0503020204020204" pitchFamily="34" charset="-122"/>
                <a:ea typeface="微软雅黑" panose="020B0503020204020204" pitchFamily="34" charset="-122"/>
              </a:rPr>
              <a:t>DEX VMP</a:t>
            </a:r>
            <a:endParaRPr lang="zh-CN" altLang="en-US" sz="1600" kern="1200" dirty="0">
              <a:latin typeface="微软雅黑" panose="020B0503020204020204" pitchFamily="34" charset="-122"/>
              <a:ea typeface="微软雅黑" panose="020B0503020204020204" pitchFamily="34" charset="-122"/>
            </a:endParaRPr>
          </a:p>
        </p:txBody>
      </p:sp>
      <p:sp>
        <p:nvSpPr>
          <p:cNvPr id="39" name="任意多边形 38"/>
          <p:cNvSpPr/>
          <p:nvPr/>
        </p:nvSpPr>
        <p:spPr>
          <a:xfrm>
            <a:off x="2031406" y="3341851"/>
            <a:ext cx="1490400" cy="487227"/>
          </a:xfrm>
          <a:custGeom>
            <a:avLst/>
            <a:gdLst>
              <a:gd name="connsiteX0" fmla="*/ 0 w 1006524"/>
              <a:gd name="connsiteY0" fmla="*/ 0 h 603914"/>
              <a:gd name="connsiteX1" fmla="*/ 1006524 w 1006524"/>
              <a:gd name="connsiteY1" fmla="*/ 0 h 603914"/>
              <a:gd name="connsiteX2" fmla="*/ 1006524 w 1006524"/>
              <a:gd name="connsiteY2" fmla="*/ 603914 h 603914"/>
              <a:gd name="connsiteX3" fmla="*/ 0 w 1006524"/>
              <a:gd name="connsiteY3" fmla="*/ 603914 h 603914"/>
              <a:gd name="connsiteX4" fmla="*/ 0 w 1006524"/>
              <a:gd name="connsiteY4" fmla="*/ 0 h 603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524" h="603914">
                <a:moveTo>
                  <a:pt x="0" y="0"/>
                </a:moveTo>
                <a:lnTo>
                  <a:pt x="1006524" y="0"/>
                </a:lnTo>
                <a:lnTo>
                  <a:pt x="1006524" y="603914"/>
                </a:lnTo>
                <a:lnTo>
                  <a:pt x="0" y="603914"/>
                </a:lnTo>
                <a:lnTo>
                  <a:pt x="0" y="0"/>
                </a:lnTo>
                <a:close/>
              </a:path>
            </a:pathLst>
          </a:custGeom>
        </p:spPr>
        <p:style>
          <a:lnRef idx="0">
            <a:schemeClr val="accent6"/>
          </a:lnRef>
          <a:fillRef idx="3">
            <a:schemeClr val="accent6"/>
          </a:fillRef>
          <a:effectRef idx="3">
            <a:schemeClr val="accent6"/>
          </a:effectRef>
          <a:fontRef idx="minor">
            <a:schemeClr val="lt1"/>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600" dirty="0">
                <a:latin typeface="微软雅黑" panose="020B0503020204020204" pitchFamily="34" charset="-122"/>
                <a:ea typeface="微软雅黑" panose="020B0503020204020204" pitchFamily="34" charset="-122"/>
              </a:rPr>
              <a:t>多个</a:t>
            </a:r>
            <a:r>
              <a:rPr lang="en-US" altLang="zh-CN" sz="1600" dirty="0">
                <a:latin typeface="微软雅黑" panose="020B0503020204020204" pitchFamily="34" charset="-122"/>
                <a:ea typeface="微软雅黑" panose="020B0503020204020204" pitchFamily="34" charset="-122"/>
              </a:rPr>
              <a:t>DEX</a:t>
            </a:r>
            <a:r>
              <a:rPr lang="zh-CN" altLang="en-US" sz="1600" dirty="0">
                <a:latin typeface="微软雅黑" panose="020B0503020204020204" pitchFamily="34" charset="-122"/>
                <a:ea typeface="微软雅黑" panose="020B0503020204020204" pitchFamily="34" charset="-122"/>
              </a:rPr>
              <a:t>加密</a:t>
            </a:r>
            <a:endParaRPr lang="zh-CN" altLang="en-US" sz="1600" dirty="0">
              <a:latin typeface="微软雅黑" panose="020B0503020204020204" pitchFamily="34" charset="-122"/>
              <a:ea typeface="微软雅黑" panose="020B0503020204020204" pitchFamily="34" charset="-122"/>
            </a:endParaRPr>
          </a:p>
        </p:txBody>
      </p:sp>
      <p:sp>
        <p:nvSpPr>
          <p:cNvPr id="42" name="矩形 41"/>
          <p:cNvSpPr/>
          <p:nvPr/>
        </p:nvSpPr>
        <p:spPr>
          <a:xfrm>
            <a:off x="1919118" y="6313118"/>
            <a:ext cx="479618" cy="261610"/>
          </a:xfrm>
          <a:prstGeom prst="rect">
            <a:avLst/>
          </a:prstGeom>
        </p:spPr>
        <p:txBody>
          <a:bodyPr wrap="none">
            <a:spAutoFit/>
          </a:bodyPr>
          <a:lstStyle/>
          <a:p>
            <a:r>
              <a:rPr lang="en-US" altLang="zh-CN" sz="105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微软雅黑" panose="020B0503020204020204" pitchFamily="34" charset="-122"/>
                <a:ea typeface="微软雅黑" panose="020B0503020204020204" pitchFamily="34" charset="-122"/>
              </a:rPr>
              <a:t>SDK</a:t>
            </a:r>
            <a:endParaRPr lang="zh-CN" altLang="en-US" sz="12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3" name="矩形 42"/>
          <p:cNvSpPr/>
          <p:nvPr/>
        </p:nvSpPr>
        <p:spPr>
          <a:xfrm>
            <a:off x="11045724" y="6313118"/>
            <a:ext cx="479618" cy="261610"/>
          </a:xfrm>
          <a:prstGeom prst="rect">
            <a:avLst/>
          </a:prstGeom>
        </p:spPr>
        <p:txBody>
          <a:bodyPr wrap="none">
            <a:spAutoFit/>
          </a:bodyPr>
          <a:lstStyle/>
          <a:p>
            <a:r>
              <a:rPr lang="en-US" altLang="zh-CN" sz="105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微软雅黑" panose="020B0503020204020204" pitchFamily="34" charset="-122"/>
                <a:ea typeface="微软雅黑" panose="020B0503020204020204" pitchFamily="34" charset="-122"/>
              </a:rPr>
              <a:t>SDK</a:t>
            </a:r>
            <a:endParaRPr lang="zh-CN" altLang="en-US" sz="12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4" name="任意多边形 43"/>
          <p:cNvSpPr/>
          <p:nvPr/>
        </p:nvSpPr>
        <p:spPr>
          <a:xfrm>
            <a:off x="3884928" y="1558927"/>
            <a:ext cx="1614536" cy="584559"/>
          </a:xfrm>
          <a:custGeom>
            <a:avLst/>
            <a:gdLst>
              <a:gd name="connsiteX0" fmla="*/ 0 w 1171843"/>
              <a:gd name="connsiteY0" fmla="*/ 0 h 703105"/>
              <a:gd name="connsiteX1" fmla="*/ 1171843 w 1171843"/>
              <a:gd name="connsiteY1" fmla="*/ 0 h 703105"/>
              <a:gd name="connsiteX2" fmla="*/ 1171843 w 1171843"/>
              <a:gd name="connsiteY2" fmla="*/ 703105 h 703105"/>
              <a:gd name="connsiteX3" fmla="*/ 0 w 1171843"/>
              <a:gd name="connsiteY3" fmla="*/ 703105 h 703105"/>
              <a:gd name="connsiteX4" fmla="*/ 0 w 1171843"/>
              <a:gd name="connsiteY4" fmla="*/ 0 h 703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843" h="703105">
                <a:moveTo>
                  <a:pt x="0" y="0"/>
                </a:moveTo>
                <a:lnTo>
                  <a:pt x="1171843" y="0"/>
                </a:lnTo>
                <a:lnTo>
                  <a:pt x="1171843" y="703105"/>
                </a:lnTo>
                <a:lnTo>
                  <a:pt x="0" y="703105"/>
                </a:lnTo>
                <a:lnTo>
                  <a:pt x="0" y="0"/>
                </a:lnTo>
                <a:close/>
              </a:path>
            </a:pathLst>
          </a:custGeom>
        </p:spPr>
        <p:style>
          <a:lnRef idx="0">
            <a:schemeClr val="accent6"/>
          </a:lnRef>
          <a:fillRef idx="3">
            <a:schemeClr val="accent6"/>
          </a:fillRef>
          <a:effectRef idx="3">
            <a:schemeClr val="accent6"/>
          </a:effectRef>
          <a:fontRef idx="minor">
            <a:schemeClr val="lt1"/>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altLang="zh-CN" sz="1600" dirty="0">
                <a:latin typeface="微软雅黑" panose="020B0503020204020204" pitchFamily="34" charset="-122"/>
                <a:ea typeface="微软雅黑" panose="020B0503020204020204" pitchFamily="34" charset="-122"/>
              </a:rPr>
              <a:t>ELF VMP</a:t>
            </a:r>
            <a:endParaRPr lang="en-US" altLang="zh-CN" sz="1600" dirty="0">
              <a:latin typeface="微软雅黑" panose="020B0503020204020204" pitchFamily="34" charset="-122"/>
              <a:ea typeface="微软雅黑" panose="020B0503020204020204" pitchFamily="34" charset="-122"/>
            </a:endParaRPr>
          </a:p>
        </p:txBody>
      </p:sp>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30116" y="24811"/>
            <a:ext cx="947092" cy="947092"/>
          </a:xfrm>
          <a:prstGeom prst="rect">
            <a:avLst/>
          </a:prstGeom>
        </p:spPr>
      </p:pic>
    </p:spTree>
  </p:cSld>
  <p:clrMapOvr>
    <a:masterClrMapping/>
  </p:clrMapOvr>
  <p:transition spd="slow">
    <p:randomBar dir="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altLang="zh-CN" sz="2300" spc="300" dirty="0">
                <a:solidFill>
                  <a:srgbClr val="007AF0"/>
                </a:solidFill>
                <a:latin typeface="微软雅黑" panose="020B0503020204020204" pitchFamily="34" charset="-122"/>
                <a:ea typeface="微软雅黑" panose="020B0503020204020204" pitchFamily="34" charset="-122"/>
              </a:rPr>
              <a:t>1</a:t>
            </a:r>
            <a:r>
              <a:rPr lang="zh-CN" altLang="en-US" sz="2300" spc="300" dirty="0">
                <a:solidFill>
                  <a:srgbClr val="007AF0"/>
                </a:solidFill>
                <a:latin typeface="微软雅黑" panose="020B0503020204020204" pitchFamily="34" charset="-122"/>
                <a:ea typeface="微软雅黑" panose="020B0503020204020204" pitchFamily="34" charset="-122"/>
              </a:rPr>
              <a:t>、防逆向保护</a:t>
            </a:r>
            <a:r>
              <a:rPr lang="en-US" altLang="zh-CN" sz="2300" spc="300" dirty="0">
                <a:solidFill>
                  <a:srgbClr val="007AF0"/>
                </a:solidFill>
                <a:latin typeface="微软雅黑" panose="020B0503020204020204" pitchFamily="34" charset="-122"/>
                <a:ea typeface="微软雅黑" panose="020B0503020204020204" pitchFamily="34" charset="-122"/>
              </a:rPr>
              <a:t>——</a:t>
            </a:r>
            <a:r>
              <a:rPr lang="zh-CN" altLang="en-US" sz="2300" spc="300" dirty="0">
                <a:solidFill>
                  <a:srgbClr val="007AF0"/>
                </a:solidFill>
                <a:latin typeface="微软雅黑" panose="020B0503020204020204" pitchFamily="34" charset="-122"/>
                <a:ea typeface="微软雅黑" panose="020B0503020204020204" pitchFamily="34" charset="-122"/>
              </a:rPr>
              <a:t>①</a:t>
            </a:r>
            <a:r>
              <a:rPr lang="en-US" altLang="zh-CN" sz="2300" spc="300" dirty="0">
                <a:solidFill>
                  <a:srgbClr val="007AF0"/>
                </a:solidFill>
                <a:latin typeface="微软雅黑" panose="020B0503020204020204" pitchFamily="34" charset="-122"/>
                <a:ea typeface="微软雅黑" panose="020B0503020204020204" pitchFamily="34" charset="-122"/>
              </a:rPr>
              <a:t>DEX</a:t>
            </a:r>
            <a:r>
              <a:rPr lang="zh-CN" altLang="en-US" sz="2300" spc="300" dirty="0">
                <a:solidFill>
                  <a:srgbClr val="007AF0"/>
                </a:solidFill>
                <a:latin typeface="微软雅黑" panose="020B0503020204020204" pitchFamily="34" charset="-122"/>
                <a:ea typeface="微软雅黑" panose="020B0503020204020204" pitchFamily="34" charset="-122"/>
              </a:rPr>
              <a:t>加花</a:t>
            </a:r>
            <a:endParaRPr lang="zh-CN" altLang="en-US" sz="2300" spc="300" dirty="0">
              <a:solidFill>
                <a:srgbClr val="007AF0"/>
              </a:solidFill>
              <a:latin typeface="微软雅黑" panose="020B0503020204020204" pitchFamily="34" charset="-122"/>
              <a:ea typeface="微软雅黑" panose="020B0503020204020204" pitchFamily="34" charset="-122"/>
            </a:endParaRPr>
          </a:p>
        </p:txBody>
      </p:sp>
      <p:sp>
        <p:nvSpPr>
          <p:cNvPr id="3" name="矩形 2"/>
          <p:cNvSpPr/>
          <p:nvPr/>
        </p:nvSpPr>
        <p:spPr>
          <a:xfrm>
            <a:off x="1442924" y="1105388"/>
            <a:ext cx="9753600" cy="1077218"/>
          </a:xfrm>
          <a:prstGeom prst="rect">
            <a:avLst/>
          </a:prstGeom>
        </p:spPr>
        <p:txBody>
          <a:bodyPr wrap="square">
            <a:spAutoFit/>
          </a:bodyPr>
          <a:lstStyle/>
          <a:p>
            <a:pPr marL="285750" indent="-285750">
              <a:spcAft>
                <a:spcPts val="1200"/>
              </a:spcAft>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rPr>
              <a:t>目的：对抗逆向工具</a:t>
            </a:r>
            <a:endParaRPr lang="en-US" altLang="zh-CN" sz="1800" dirty="0">
              <a:latin typeface="微软雅黑" panose="020B0503020204020204" pitchFamily="34" charset="-122"/>
              <a:ea typeface="微软雅黑" panose="020B0503020204020204" pitchFamily="34" charset="-122"/>
            </a:endParaRPr>
          </a:p>
          <a:p>
            <a:pPr marL="285750" indent="-285750">
              <a:spcAft>
                <a:spcPts val="1200"/>
              </a:spcAft>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rPr>
              <a:t>方法：往</a:t>
            </a:r>
            <a:r>
              <a:rPr lang="en-US" altLang="zh-CN" sz="1800" dirty="0">
                <a:latin typeface="微软雅黑" panose="020B0503020204020204" pitchFamily="34" charset="-122"/>
                <a:ea typeface="微软雅黑" panose="020B0503020204020204" pitchFamily="34" charset="-122"/>
              </a:rPr>
              <a:t>DEX</a:t>
            </a:r>
            <a:r>
              <a:rPr lang="zh-CN" altLang="en-US" sz="1800" dirty="0">
                <a:latin typeface="微软雅黑" panose="020B0503020204020204" pitchFamily="34" charset="-122"/>
                <a:ea typeface="微软雅黑" panose="020B0503020204020204" pitchFamily="34" charset="-122"/>
              </a:rPr>
              <a:t>文件中插入无效字节码（花指令），但该字节码永远不会被执行。大部分逆向工具都是线性读取字节码并解析，当遇到无效字节码（花指令）时就会解析失败。</a:t>
            </a:r>
            <a:endParaRPr lang="en-US" altLang="zh-CN" sz="1800" dirty="0">
              <a:latin typeface="微软雅黑" panose="020B0503020204020204" pitchFamily="34" charset="-122"/>
              <a:ea typeface="微软雅黑" panose="020B0503020204020204" pitchFamily="34" charset="-122"/>
            </a:endParaRPr>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42924" y="2590344"/>
            <a:ext cx="9468916" cy="3567331"/>
          </a:xfrm>
          <a:prstGeom prst="rect">
            <a:avLst/>
          </a:prstGeom>
          <a:noFill/>
          <a:ln>
            <a:noFill/>
          </a:ln>
          <a:effectLst>
            <a:prstShdw prst="shdw17" dist="17961" dir="2700000">
              <a:srgbClr val="2F4D71"/>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3155624" y="6338357"/>
            <a:ext cx="6328200" cy="369332"/>
          </a:xfrm>
          <a:prstGeom prst="rect">
            <a:avLst/>
          </a:prstGeom>
        </p:spPr>
        <p:txBody>
          <a:bodyPr wrap="square">
            <a:spAutoFit/>
          </a:bodyPr>
          <a:lstStyle>
            <a:defPPr>
              <a:defRPr lang="en-US"/>
            </a:defPPr>
            <a:lvl1pPr marL="285750" indent="-285750">
              <a:spcAft>
                <a:spcPts val="1200"/>
              </a:spcAft>
              <a:buFont typeface="Wingdings" panose="05000000000000000000" pitchFamily="2" charset="2"/>
              <a:buChar char="l"/>
              <a:defRPr sz="1800">
                <a:latin typeface="微软雅黑" panose="020B0503020204020204" pitchFamily="34" charset="-122"/>
                <a:ea typeface="微软雅黑" panose="020B0503020204020204" pitchFamily="34" charset="-122"/>
              </a:defRPr>
            </a:lvl1pPr>
          </a:lstStyle>
          <a:p>
            <a:r>
              <a:rPr lang="zh-CN" altLang="en-US" dirty="0"/>
              <a:t>使用 </a:t>
            </a:r>
            <a:r>
              <a:rPr lang="en-US" altLang="zh-CN" dirty="0" err="1"/>
              <a:t>apktool</a:t>
            </a:r>
            <a:r>
              <a:rPr lang="en-US" altLang="zh-CN" dirty="0"/>
              <a:t> </a:t>
            </a:r>
            <a:r>
              <a:rPr lang="zh-CN" altLang="en-US" dirty="0"/>
              <a:t>对“加密后的</a:t>
            </a:r>
            <a:r>
              <a:rPr lang="en-US" altLang="zh-CN" dirty="0"/>
              <a:t>APK”</a:t>
            </a:r>
            <a:r>
              <a:rPr lang="zh-CN" altLang="en-US" dirty="0"/>
              <a:t>反编译，解析失败</a:t>
            </a:r>
            <a:endParaRPr lang="zh-CN" altLang="en-US" dirty="0"/>
          </a:p>
        </p:txBody>
      </p:sp>
    </p:spTree>
  </p:cSld>
  <p:clrMapOvr>
    <a:masterClrMapping/>
  </p:clrMapOvr>
  <p:transition spd="slow">
    <p:randomBar dir="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altLang="zh-CN" sz="2300" spc="300" dirty="0">
                <a:solidFill>
                  <a:srgbClr val="007AF0"/>
                </a:solidFill>
                <a:latin typeface="微软雅黑" panose="020B0503020204020204" pitchFamily="34" charset="-122"/>
                <a:ea typeface="微软雅黑" panose="020B0503020204020204" pitchFamily="34" charset="-122"/>
              </a:rPr>
              <a:t>1</a:t>
            </a:r>
            <a:r>
              <a:rPr lang="zh-CN" altLang="en-US" sz="2300" spc="300" dirty="0">
                <a:solidFill>
                  <a:srgbClr val="007AF0"/>
                </a:solidFill>
                <a:latin typeface="微软雅黑" panose="020B0503020204020204" pitchFamily="34" charset="-122"/>
                <a:ea typeface="微软雅黑" panose="020B0503020204020204" pitchFamily="34" charset="-122"/>
              </a:rPr>
              <a:t>、防逆向保护</a:t>
            </a:r>
            <a:r>
              <a:rPr lang="en-US" altLang="zh-CN" sz="2300" spc="300" dirty="0">
                <a:solidFill>
                  <a:srgbClr val="007AF0"/>
                </a:solidFill>
                <a:latin typeface="微软雅黑" panose="020B0503020204020204" pitchFamily="34" charset="-122"/>
                <a:ea typeface="微软雅黑" panose="020B0503020204020204" pitchFamily="34" charset="-122"/>
              </a:rPr>
              <a:t>—— </a:t>
            </a:r>
            <a:r>
              <a:rPr lang="zh-CN" altLang="en-US" sz="2300" spc="300" dirty="0">
                <a:solidFill>
                  <a:srgbClr val="007AF0"/>
                </a:solidFill>
                <a:latin typeface="微软雅黑" panose="020B0503020204020204" pitchFamily="34" charset="-122"/>
                <a:ea typeface="微软雅黑" panose="020B0503020204020204" pitchFamily="34" charset="-122"/>
              </a:rPr>
              <a:t>②</a:t>
            </a:r>
            <a:r>
              <a:rPr lang="en-US" altLang="zh-CN" sz="2300" spc="300" dirty="0">
                <a:solidFill>
                  <a:srgbClr val="007AF0"/>
                </a:solidFill>
                <a:latin typeface="微软雅黑" panose="020B0503020204020204" pitchFamily="34" charset="-122"/>
                <a:ea typeface="微软雅黑" panose="020B0503020204020204" pitchFamily="34" charset="-122"/>
              </a:rPr>
              <a:t>DEX</a:t>
            </a:r>
            <a:r>
              <a:rPr lang="zh-CN" altLang="en-US" sz="2300" spc="300" dirty="0">
                <a:solidFill>
                  <a:srgbClr val="007AF0"/>
                </a:solidFill>
                <a:latin typeface="微软雅黑" panose="020B0503020204020204" pitchFamily="34" charset="-122"/>
                <a:ea typeface="微软雅黑" panose="020B0503020204020204" pitchFamily="34" charset="-122"/>
              </a:rPr>
              <a:t>整体加壳</a:t>
            </a:r>
            <a:endParaRPr lang="zh-CN" altLang="en-US" sz="2300" spc="300" dirty="0">
              <a:solidFill>
                <a:srgbClr val="007AF0"/>
              </a:solidFill>
              <a:latin typeface="微软雅黑" panose="020B0503020204020204" pitchFamily="34" charset="-122"/>
              <a:ea typeface="微软雅黑" panose="020B0503020204020204" pitchFamily="34" charset="-122"/>
            </a:endParaRPr>
          </a:p>
        </p:txBody>
      </p:sp>
      <p:sp>
        <p:nvSpPr>
          <p:cNvPr id="3" name="矩形 2"/>
          <p:cNvSpPr/>
          <p:nvPr/>
        </p:nvSpPr>
        <p:spPr>
          <a:xfrm>
            <a:off x="784268" y="876992"/>
            <a:ext cx="11016712" cy="1508105"/>
          </a:xfrm>
          <a:prstGeom prst="rect">
            <a:avLst/>
          </a:prstGeom>
        </p:spPr>
        <p:txBody>
          <a:bodyPr wrap="square">
            <a:spAutoFit/>
          </a:bodyPr>
          <a:lstStyle/>
          <a:p>
            <a:pPr marL="285750" indent="-285750">
              <a:spcAft>
                <a:spcPts val="1200"/>
              </a:spcAft>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rPr>
              <a:t>目的：</a:t>
            </a:r>
            <a:r>
              <a:rPr lang="zh-CN" altLang="zh-CN" sz="1800" dirty="0">
                <a:latin typeface="微软雅黑" panose="020B0503020204020204" pitchFamily="34" charset="-122"/>
                <a:ea typeface="微软雅黑" panose="020B0503020204020204" pitchFamily="34" charset="-122"/>
              </a:rPr>
              <a:t>对安卓</a:t>
            </a:r>
            <a:r>
              <a:rPr lang="en-US" altLang="zh-CN" sz="1800" dirty="0">
                <a:latin typeface="微软雅黑" panose="020B0503020204020204" pitchFamily="34" charset="-122"/>
                <a:ea typeface="微软雅黑" panose="020B0503020204020204" pitchFamily="34" charset="-122"/>
              </a:rPr>
              <a:t>DEX</a:t>
            </a:r>
            <a:r>
              <a:rPr lang="zh-CN" altLang="zh-CN" sz="1800" dirty="0">
                <a:latin typeface="微软雅黑" panose="020B0503020204020204" pitchFamily="34" charset="-122"/>
                <a:ea typeface="微软雅黑" panose="020B0503020204020204" pitchFamily="34" charset="-122"/>
              </a:rPr>
              <a:t>文件进行加壳保护，有效防止静态调试器对</a:t>
            </a:r>
            <a:r>
              <a:rPr lang="en-US" altLang="zh-CN" sz="1800" dirty="0">
                <a:latin typeface="微软雅黑" panose="020B0503020204020204" pitchFamily="34" charset="-122"/>
                <a:ea typeface="微软雅黑" panose="020B0503020204020204" pitchFamily="34" charset="-122"/>
              </a:rPr>
              <a:t>APK</a:t>
            </a:r>
            <a:r>
              <a:rPr lang="zh-CN" altLang="zh-CN" sz="1800" dirty="0">
                <a:latin typeface="微软雅黑" panose="020B0503020204020204" pitchFamily="34" charset="-122"/>
                <a:ea typeface="微软雅黑" panose="020B0503020204020204" pitchFamily="34" charset="-122"/>
              </a:rPr>
              <a:t>进行破解</a:t>
            </a:r>
            <a:endParaRPr lang="en-US" altLang="zh-CN" sz="1800" dirty="0">
              <a:latin typeface="微软雅黑" panose="020B0503020204020204" pitchFamily="34" charset="-122"/>
              <a:ea typeface="微软雅黑" panose="020B0503020204020204" pitchFamily="34" charset="-122"/>
            </a:endParaRPr>
          </a:p>
          <a:p>
            <a:pPr marL="285750" indent="-285750">
              <a:spcAft>
                <a:spcPts val="1200"/>
              </a:spcAft>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rPr>
              <a:t>方法：逆向工具解析</a:t>
            </a:r>
            <a:r>
              <a:rPr lang="en-US" altLang="zh-CN" sz="1800" dirty="0">
                <a:latin typeface="微软雅黑" panose="020B0503020204020204" pitchFamily="34" charset="-122"/>
                <a:ea typeface="微软雅黑" panose="020B0503020204020204" pitchFamily="34" charset="-122"/>
              </a:rPr>
              <a:t>APK</a:t>
            </a:r>
            <a:r>
              <a:rPr lang="zh-CN" altLang="en-US" sz="1800" dirty="0">
                <a:latin typeface="微软雅黑" panose="020B0503020204020204" pitchFamily="34" charset="-122"/>
                <a:ea typeface="微软雅黑" panose="020B0503020204020204" pitchFamily="34" charset="-122"/>
              </a:rPr>
              <a:t>后只看到壳代码，无法看到真正源码。真正的源码打包后加密存放在其他位置</a:t>
            </a:r>
            <a:endParaRPr lang="en-US" altLang="zh-CN" sz="1800" dirty="0">
              <a:latin typeface="微软雅黑" panose="020B0503020204020204" pitchFamily="34" charset="-122"/>
              <a:ea typeface="微软雅黑" panose="020B0503020204020204" pitchFamily="34" charset="-122"/>
            </a:endParaRPr>
          </a:p>
          <a:p>
            <a:pPr marL="285750" indent="-285750">
              <a:spcAft>
                <a:spcPts val="1200"/>
              </a:spcAft>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rPr>
              <a:t>效果：抗静态破解效果好，静态破解只能看到壳代码，无法看到用户任何代码，无法对加密的</a:t>
            </a:r>
            <a:r>
              <a:rPr lang="en-US" altLang="zh-CN" sz="1800" dirty="0">
                <a:latin typeface="微软雅黑" panose="020B0503020204020204" pitchFamily="34" charset="-122"/>
                <a:ea typeface="微软雅黑" panose="020B0503020204020204" pitchFamily="34" charset="-122"/>
              </a:rPr>
              <a:t>dex</a:t>
            </a:r>
            <a:r>
              <a:rPr lang="zh-CN" altLang="en-US" sz="1800" dirty="0">
                <a:latin typeface="微软雅黑" panose="020B0503020204020204" pitchFamily="34" charset="-122"/>
                <a:ea typeface="微软雅黑" panose="020B0503020204020204" pitchFamily="34" charset="-122"/>
              </a:rPr>
              <a:t>进行</a:t>
            </a:r>
            <a:r>
              <a:rPr lang="en-US" altLang="zh-CN" sz="1800" dirty="0">
                <a:latin typeface="微软雅黑" panose="020B0503020204020204" pitchFamily="34" charset="-122"/>
                <a:ea typeface="微软雅黑" panose="020B0503020204020204" pitchFamily="34" charset="-122"/>
              </a:rPr>
              <a:t>java</a:t>
            </a:r>
            <a:r>
              <a:rPr lang="zh-CN" altLang="en-US" sz="1800" dirty="0">
                <a:latin typeface="微软雅黑" panose="020B0503020204020204" pitchFamily="34" charset="-122"/>
                <a:ea typeface="微软雅黑" panose="020B0503020204020204" pitchFamily="34" charset="-122"/>
              </a:rPr>
              <a:t>层动态调试</a:t>
            </a:r>
            <a:endParaRPr lang="zh-CN" altLang="zh-CN" sz="1800" dirty="0">
              <a:latin typeface="微软雅黑" panose="020B0503020204020204" pitchFamily="34" charset="-122"/>
              <a:ea typeface="微软雅黑" panose="020B0503020204020204" pitchFamily="34" charset="-122"/>
            </a:endParaRPr>
          </a:p>
        </p:txBody>
      </p:sp>
      <p:grpSp>
        <p:nvGrpSpPr>
          <p:cNvPr id="8" name="组合 1"/>
          <p:cNvGrpSpPr/>
          <p:nvPr/>
        </p:nvGrpSpPr>
        <p:grpSpPr bwMode="auto">
          <a:xfrm>
            <a:off x="1321160" y="2545991"/>
            <a:ext cx="3419379" cy="4100732"/>
            <a:chOff x="832513" y="1392747"/>
            <a:chExt cx="2731417" cy="3470801"/>
          </a:xfrm>
        </p:grpSpPr>
        <p:pic>
          <p:nvPicPr>
            <p:cNvPr id="9" name="图片 2"/>
            <p:cNvPicPr>
              <a:picLocks noChangeAspect="1" noChangeArrowheads="1"/>
            </p:cNvPicPr>
            <p:nvPr/>
          </p:nvPicPr>
          <p:blipFill>
            <a:blip r:embed="rId1">
              <a:extLst>
                <a:ext uri="{28A0092B-C50C-407E-A947-70E740481C1C}">
                  <a14:useLocalDpi xmlns:a14="http://schemas.microsoft.com/office/drawing/2010/main" val="0"/>
                </a:ext>
              </a:extLst>
            </a:blip>
            <a:srcRect l="7249" r="62869" b="5341"/>
            <a:stretch>
              <a:fillRect/>
            </a:stretch>
          </p:blipFill>
          <p:spPr bwMode="auto">
            <a:xfrm>
              <a:off x="832513" y="1392747"/>
              <a:ext cx="2731417" cy="31951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矩形 20"/>
            <p:cNvSpPr>
              <a:spLocks noChangeArrowheads="1"/>
            </p:cNvSpPr>
            <p:nvPr/>
          </p:nvSpPr>
          <p:spPr bwMode="auto">
            <a:xfrm>
              <a:off x="899745" y="4515885"/>
              <a:ext cx="2520950" cy="347663"/>
            </a:xfrm>
            <a:prstGeom prst="rect">
              <a:avLst/>
            </a:prstGeom>
          </p:spPr>
          <p:style>
            <a:lnRef idx="0">
              <a:schemeClr val="accent1"/>
            </a:lnRef>
            <a:fillRef idx="3">
              <a:schemeClr val="accent1"/>
            </a:fillRef>
            <a:effectRef idx="3">
              <a:schemeClr val="accent1"/>
            </a:effectRef>
            <a:fontRef idx="minor">
              <a:schemeClr val="lt1"/>
            </a:fontRef>
          </p:style>
          <p:txBody>
            <a:bodyPr anchor="ctr"/>
            <a:lstStyle>
              <a:lvl1pPr defTabSz="683895" eaLnBrk="0" hangingPunct="0">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1pPr>
              <a:lvl2pPr marL="742950" indent="-285750" defTabSz="683895" eaLnBrk="0" hangingPunct="0">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2pPr>
              <a:lvl3pPr marL="1143000" indent="-228600" defTabSz="683895" eaLnBrk="0" hangingPunct="0">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3pPr>
              <a:lvl4pPr marL="1600200" indent="-228600" defTabSz="683895" eaLnBrk="0" hangingPunct="0">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4pPr>
              <a:lvl5pPr marL="2057400" indent="-228600" defTabSz="683895" eaLnBrk="0" hangingPunct="0">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5pPr>
              <a:lvl6pPr marL="2514600" indent="-228600" defTabSz="683895"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6pPr>
              <a:lvl7pPr marL="2971800" indent="-228600" defTabSz="683895"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7pPr>
              <a:lvl8pPr marL="3429000" indent="-228600" defTabSz="683895"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8pPr>
              <a:lvl9pPr marL="3886200" indent="-228600" defTabSz="683895"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b="1" dirty="0">
                  <a:solidFill>
                    <a:schemeClr val="bg1"/>
                  </a:solidFill>
                  <a:latin typeface="微软雅黑" panose="020B0503020204020204" pitchFamily="34" charset="-122"/>
                  <a:ea typeface="微软雅黑" panose="020B0503020204020204" pitchFamily="34" charset="-122"/>
                </a:rPr>
                <a:t>加壳前</a:t>
              </a:r>
              <a:endParaRPr lang="zh-CN" altLang="zh-CN" sz="1600" b="1" dirty="0">
                <a:solidFill>
                  <a:schemeClr val="bg1"/>
                </a:solidFill>
                <a:latin typeface="微软雅黑" panose="020B0503020204020204" pitchFamily="34" charset="-122"/>
                <a:ea typeface="微软雅黑" panose="020B0503020204020204" pitchFamily="34" charset="-122"/>
              </a:endParaRPr>
            </a:p>
          </p:txBody>
        </p:sp>
      </p:grpSp>
      <p:grpSp>
        <p:nvGrpSpPr>
          <p:cNvPr id="11" name="组合 2"/>
          <p:cNvGrpSpPr/>
          <p:nvPr/>
        </p:nvGrpSpPr>
        <p:grpSpPr bwMode="auto">
          <a:xfrm>
            <a:off x="7225682" y="2545991"/>
            <a:ext cx="3381828" cy="4100732"/>
            <a:chOff x="5508626" y="1392747"/>
            <a:chExt cx="2636636" cy="3469610"/>
          </a:xfrm>
        </p:grpSpPr>
        <p:pic>
          <p:nvPicPr>
            <p:cNvPr id="12" name="图片 2"/>
            <p:cNvPicPr>
              <a:picLocks noChangeAspect="1" noChangeArrowheads="1"/>
            </p:cNvPicPr>
            <p:nvPr/>
          </p:nvPicPr>
          <p:blipFill>
            <a:blip r:embed="rId1">
              <a:extLst>
                <a:ext uri="{28A0092B-C50C-407E-A947-70E740481C1C}">
                  <a14:useLocalDpi xmlns:a14="http://schemas.microsoft.com/office/drawing/2010/main" val="0"/>
                </a:ext>
              </a:extLst>
            </a:blip>
            <a:srcRect l="64365" r="6821" b="6100"/>
            <a:stretch>
              <a:fillRect/>
            </a:stretch>
          </p:blipFill>
          <p:spPr bwMode="auto">
            <a:xfrm>
              <a:off x="5508626" y="1392747"/>
              <a:ext cx="2636636" cy="34696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 name="矩形 26"/>
            <p:cNvSpPr>
              <a:spLocks noChangeArrowheads="1"/>
            </p:cNvSpPr>
            <p:nvPr/>
          </p:nvSpPr>
          <p:spPr bwMode="auto">
            <a:xfrm>
              <a:off x="5582470" y="4515885"/>
              <a:ext cx="2517775" cy="346472"/>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lvl1pPr defTabSz="683895" eaLnBrk="0" hangingPunct="0">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1pPr>
              <a:lvl2pPr marL="742950" indent="-285750" defTabSz="683895" eaLnBrk="0" hangingPunct="0">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2pPr>
              <a:lvl3pPr marL="1143000" indent="-228600" defTabSz="683895" eaLnBrk="0" hangingPunct="0">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3pPr>
              <a:lvl4pPr marL="1600200" indent="-228600" defTabSz="683895" eaLnBrk="0" hangingPunct="0">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4pPr>
              <a:lvl5pPr marL="2057400" indent="-228600" defTabSz="683895" eaLnBrk="0" hangingPunct="0">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5pPr>
              <a:lvl6pPr marL="2514600" indent="-228600" defTabSz="683895"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6pPr>
              <a:lvl7pPr marL="2971800" indent="-228600" defTabSz="683895"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7pPr>
              <a:lvl8pPr marL="3429000" indent="-228600" defTabSz="683895"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8pPr>
              <a:lvl9pPr marL="3886200" indent="-228600" defTabSz="683895"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b="1">
                  <a:solidFill>
                    <a:schemeClr val="bg1"/>
                  </a:solidFill>
                  <a:latin typeface="微软雅黑" panose="020B0503020204020204" pitchFamily="34" charset="-122"/>
                  <a:ea typeface="微软雅黑" panose="020B0503020204020204" pitchFamily="34" charset="-122"/>
                </a:rPr>
                <a:t>加壳后</a:t>
              </a:r>
              <a:endParaRPr lang="zh-CN" altLang="zh-CN" sz="1600" b="1">
                <a:solidFill>
                  <a:schemeClr val="bg1"/>
                </a:solidFill>
                <a:latin typeface="微软雅黑" panose="020B0503020204020204" pitchFamily="34" charset="-122"/>
                <a:ea typeface="微软雅黑" panose="020B0503020204020204" pitchFamily="34" charset="-122"/>
              </a:endParaRPr>
            </a:p>
          </p:txBody>
        </p:sp>
      </p:grpSp>
      <p:sp>
        <p:nvSpPr>
          <p:cNvPr id="14" name="右箭头 13"/>
          <p:cNvSpPr/>
          <p:nvPr/>
        </p:nvSpPr>
        <p:spPr>
          <a:xfrm>
            <a:off x="4984694" y="4192497"/>
            <a:ext cx="2002310" cy="80772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800" b="1" i="1" dirty="0">
                <a:ln w="0"/>
                <a:solidFill>
                  <a:schemeClr val="tx1"/>
                </a:solidFill>
                <a:latin typeface="微软雅黑" panose="020B0503020204020204" pitchFamily="34" charset="-122"/>
                <a:ea typeface="微软雅黑" panose="020B0503020204020204" pitchFamily="34" charset="-122"/>
              </a:rPr>
              <a:t>DEX</a:t>
            </a:r>
            <a:r>
              <a:rPr lang="zh-CN" altLang="en-US" sz="1800" b="1" i="1" dirty="0">
                <a:ln w="0"/>
                <a:solidFill>
                  <a:schemeClr val="tx1"/>
                </a:solidFill>
                <a:latin typeface="微软雅黑" panose="020B0503020204020204" pitchFamily="34" charset="-122"/>
                <a:ea typeface="微软雅黑" panose="020B0503020204020204" pitchFamily="34" charset="-122"/>
              </a:rPr>
              <a:t>整体加壳</a:t>
            </a:r>
            <a:endParaRPr lang="zh-CN" altLang="en-US" sz="1800" b="1" i="1" dirty="0">
              <a:ln w="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ransition spd="slow">
    <p:randomBar dir="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altLang="zh-CN" sz="2300" spc="300" dirty="0">
                <a:solidFill>
                  <a:srgbClr val="007AF0"/>
                </a:solidFill>
                <a:latin typeface="微软雅黑" panose="020B0503020204020204" pitchFamily="34" charset="-122"/>
                <a:ea typeface="微软雅黑" panose="020B0503020204020204" pitchFamily="34" charset="-122"/>
              </a:rPr>
              <a:t>1</a:t>
            </a:r>
            <a:r>
              <a:rPr lang="zh-CN" altLang="en-US" sz="2300" spc="300" dirty="0">
                <a:solidFill>
                  <a:srgbClr val="007AF0"/>
                </a:solidFill>
                <a:latin typeface="微软雅黑" panose="020B0503020204020204" pitchFamily="34" charset="-122"/>
                <a:ea typeface="微软雅黑" panose="020B0503020204020204" pitchFamily="34" charset="-122"/>
              </a:rPr>
              <a:t>、防逆向保护</a:t>
            </a:r>
            <a:r>
              <a:rPr lang="en-US" altLang="zh-CN" sz="2300" spc="300" dirty="0">
                <a:solidFill>
                  <a:srgbClr val="007AF0"/>
                </a:solidFill>
                <a:latin typeface="微软雅黑" panose="020B0503020204020204" pitchFamily="34" charset="-122"/>
                <a:ea typeface="微软雅黑" panose="020B0503020204020204" pitchFamily="34" charset="-122"/>
              </a:rPr>
              <a:t>—— </a:t>
            </a:r>
            <a:r>
              <a:rPr lang="zh-CN" altLang="en-US" sz="2300" spc="300" dirty="0">
                <a:solidFill>
                  <a:srgbClr val="007AF0"/>
                </a:solidFill>
                <a:latin typeface="微软雅黑" panose="020B0503020204020204" pitchFamily="34" charset="-122"/>
                <a:ea typeface="微软雅黑" panose="020B0503020204020204" pitchFamily="34" charset="-122"/>
              </a:rPr>
              <a:t>③</a:t>
            </a:r>
            <a:r>
              <a:rPr lang="en-US" altLang="zh-CN" sz="2300" spc="300" dirty="0">
                <a:solidFill>
                  <a:srgbClr val="007AF0"/>
                </a:solidFill>
                <a:latin typeface="微软雅黑" panose="020B0503020204020204" pitchFamily="34" charset="-122"/>
                <a:ea typeface="微软雅黑" panose="020B0503020204020204" pitchFamily="34" charset="-122"/>
              </a:rPr>
              <a:t>DEX</a:t>
            </a:r>
            <a:r>
              <a:rPr lang="zh-CN" altLang="en-US" sz="2300" spc="300" dirty="0">
                <a:solidFill>
                  <a:srgbClr val="007AF0"/>
                </a:solidFill>
                <a:latin typeface="微软雅黑" panose="020B0503020204020204" pitchFamily="34" charset="-122"/>
                <a:ea typeface="微软雅黑" panose="020B0503020204020204" pitchFamily="34" charset="-122"/>
              </a:rPr>
              <a:t>函数分离</a:t>
            </a:r>
            <a:endParaRPr lang="zh-CN" altLang="en-US" sz="2300" spc="300" dirty="0">
              <a:solidFill>
                <a:srgbClr val="007AF0"/>
              </a:solidFill>
              <a:latin typeface="微软雅黑" panose="020B0503020204020204" pitchFamily="34" charset="-122"/>
              <a:ea typeface="微软雅黑" panose="020B0503020204020204" pitchFamily="34" charset="-122"/>
            </a:endParaRPr>
          </a:p>
        </p:txBody>
      </p:sp>
      <p:sp>
        <p:nvSpPr>
          <p:cNvPr id="3" name="矩形 2"/>
          <p:cNvSpPr/>
          <p:nvPr/>
        </p:nvSpPr>
        <p:spPr>
          <a:xfrm>
            <a:off x="518222" y="978563"/>
            <a:ext cx="10820140" cy="1508105"/>
          </a:xfrm>
          <a:prstGeom prst="rect">
            <a:avLst/>
          </a:prstGeom>
        </p:spPr>
        <p:txBody>
          <a:bodyPr wrap="square">
            <a:spAutoFit/>
          </a:bodyPr>
          <a:lstStyle/>
          <a:p>
            <a:pPr marL="285750" indent="-285750">
              <a:spcAft>
                <a:spcPts val="1200"/>
              </a:spcAft>
              <a:buFont typeface="Wingdings" panose="05000000000000000000" pitchFamily="2" charset="2"/>
              <a:buChar char="l"/>
            </a:pPr>
            <a:r>
              <a:rPr lang="en-US" altLang="zh-CN" sz="1800" dirty="0">
                <a:latin typeface="微软雅黑" panose="020B0503020204020204" pitchFamily="34" charset="-122"/>
                <a:ea typeface="微软雅黑" panose="020B0503020204020204" pitchFamily="34" charset="-122"/>
                <a:sym typeface="微软雅黑" panose="020B0503020204020204" pitchFamily="34" charset="-122"/>
              </a:rPr>
              <a:t>DEX</a:t>
            </a:r>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函数分离，也被称为爱加密针对</a:t>
            </a:r>
            <a:r>
              <a:rPr lang="en-US" altLang="zh-CN" sz="1800" dirty="0">
                <a:latin typeface="微软雅黑" panose="020B0503020204020204" pitchFamily="34" charset="-122"/>
                <a:ea typeface="微软雅黑" panose="020B0503020204020204" pitchFamily="34" charset="-122"/>
                <a:sym typeface="微软雅黑" panose="020B0503020204020204" pitchFamily="34" charset="-122"/>
              </a:rPr>
              <a:t>DEX</a:t>
            </a:r>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加固的“三代技术”，即“函数分离加密技术”</a:t>
            </a:r>
            <a:endParaRPr lang="en-US" altLang="zh-CN" sz="1800" dirty="0">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spcAft>
                <a:spcPts val="1200"/>
              </a:spcAft>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方法：函数名、函数体分离，</a:t>
            </a:r>
            <a:r>
              <a:rPr lang="en-US" altLang="zh-CN" sz="1800" dirty="0">
                <a:latin typeface="微软雅黑" panose="020B0503020204020204" pitchFamily="34" charset="-122"/>
                <a:ea typeface="微软雅黑" panose="020B0503020204020204" pitchFamily="34" charset="-122"/>
                <a:sym typeface="微软雅黑" panose="020B0503020204020204" pitchFamily="34" charset="-122"/>
              </a:rPr>
              <a:t>APK</a:t>
            </a:r>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运行时函数体动态加载到内存。可有效防止内存</a:t>
            </a:r>
            <a:r>
              <a:rPr lang="en-US" altLang="zh-CN" sz="1800" dirty="0">
                <a:latin typeface="微软雅黑" panose="020B0503020204020204" pitchFamily="34" charset="-122"/>
                <a:ea typeface="微软雅黑" panose="020B0503020204020204" pitchFamily="34" charset="-122"/>
                <a:sym typeface="微软雅黑" panose="020B0503020204020204" pitchFamily="34" charset="-122"/>
              </a:rPr>
              <a:t>DMMP</a:t>
            </a:r>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全部源代码</a:t>
            </a:r>
            <a:endParaRPr lang="en-US" altLang="zh-CN" sz="1800" dirty="0">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spcAft>
                <a:spcPts val="1200"/>
              </a:spcAft>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效果：由于代码被分离加密，所以内存中的</a:t>
            </a:r>
            <a:r>
              <a:rPr lang="en-US" altLang="zh-CN" sz="1800" dirty="0">
                <a:latin typeface="微软雅黑" panose="020B0503020204020204" pitchFamily="34" charset="-122"/>
                <a:ea typeface="微软雅黑" panose="020B0503020204020204" pitchFamily="34" charset="-122"/>
                <a:sym typeface="微软雅黑" panose="020B0503020204020204" pitchFamily="34" charset="-122"/>
              </a:rPr>
              <a:t>dex</a:t>
            </a:r>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是不完整的，抗内存</a:t>
            </a:r>
            <a:r>
              <a:rPr lang="en-US" altLang="zh-CN" sz="1800" dirty="0">
                <a:latin typeface="微软雅黑" panose="020B0503020204020204" pitchFamily="34" charset="-122"/>
                <a:ea typeface="微软雅黑" panose="020B0503020204020204" pitchFamily="34" charset="-122"/>
                <a:sym typeface="微软雅黑" panose="020B0503020204020204" pitchFamily="34" charset="-122"/>
              </a:rPr>
              <a:t>dump</a:t>
            </a:r>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效果比</a:t>
            </a:r>
            <a:r>
              <a:rPr lang="en-US" altLang="zh-CN" sz="1800" dirty="0">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代技术（</a:t>
            </a:r>
            <a:r>
              <a:rPr lang="en-US" altLang="zh-CN" sz="1800" dirty="0">
                <a:latin typeface="微软雅黑" panose="020B0503020204020204" pitchFamily="34" charset="-122"/>
                <a:ea typeface="微软雅黑" panose="020B0503020204020204" pitchFamily="34" charset="-122"/>
                <a:sym typeface="微软雅黑" panose="020B0503020204020204" pitchFamily="34" charset="-122"/>
              </a:rPr>
              <a:t>DEX</a:t>
            </a:r>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整体加壳）要好。</a:t>
            </a:r>
            <a:endParaRPr lang="en-US" altLang="zh-CN" sz="18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右箭头 9"/>
          <p:cNvSpPr/>
          <p:nvPr/>
        </p:nvSpPr>
        <p:spPr>
          <a:xfrm>
            <a:off x="5153771" y="4118822"/>
            <a:ext cx="1813699" cy="80772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800" b="1" i="1" dirty="0">
                <a:ln w="0"/>
                <a:solidFill>
                  <a:schemeClr val="tx1"/>
                </a:solidFill>
                <a:latin typeface="微软雅黑" panose="020B0503020204020204" pitchFamily="34" charset="-122"/>
                <a:ea typeface="微软雅黑" panose="020B0503020204020204" pitchFamily="34" charset="-122"/>
              </a:rPr>
              <a:t>DEX</a:t>
            </a:r>
            <a:r>
              <a:rPr lang="zh-CN" altLang="en-US" sz="1800" b="1" i="1" dirty="0">
                <a:ln w="0"/>
                <a:solidFill>
                  <a:schemeClr val="tx1"/>
                </a:solidFill>
                <a:latin typeface="微软雅黑" panose="020B0503020204020204" pitchFamily="34" charset="-122"/>
                <a:ea typeface="微软雅黑" panose="020B0503020204020204" pitchFamily="34" charset="-122"/>
              </a:rPr>
              <a:t>分离加壳</a:t>
            </a:r>
            <a:endParaRPr lang="zh-CN" altLang="en-US" sz="1800" b="1" i="1" dirty="0">
              <a:ln w="0"/>
              <a:solidFill>
                <a:schemeClr val="tx1"/>
              </a:solidFill>
              <a:latin typeface="微软雅黑" panose="020B0503020204020204" pitchFamily="34" charset="-122"/>
              <a:ea typeface="微软雅黑" panose="020B0503020204020204" pitchFamily="34" charset="-122"/>
            </a:endParaRPr>
          </a:p>
        </p:txBody>
      </p:sp>
      <p:pic>
        <p:nvPicPr>
          <p:cNvPr id="11" name="图片 10"/>
          <p:cNvPicPr/>
          <p:nvPr/>
        </p:nvPicPr>
        <p:blipFill>
          <a:blip r:embed="rId1">
            <a:extLst>
              <a:ext uri="{28A0092B-C50C-407E-A947-70E740481C1C}">
                <a14:useLocalDpi xmlns:a14="http://schemas.microsoft.com/office/drawing/2010/main" val="0"/>
              </a:ext>
            </a:extLst>
          </a:blip>
          <a:srcRect/>
          <a:stretch>
            <a:fillRect/>
          </a:stretch>
        </p:blipFill>
        <p:spPr bwMode="auto">
          <a:xfrm>
            <a:off x="402244" y="2849343"/>
            <a:ext cx="4561774" cy="3474022"/>
          </a:xfrm>
          <a:prstGeom prst="rect">
            <a:avLst/>
          </a:prstGeom>
          <a:ln>
            <a:noFill/>
          </a:ln>
          <a:effectLst>
            <a:outerShdw blurRad="190500" algn="tl" rotWithShape="0">
              <a:srgbClr val="000000">
                <a:alpha val="70000"/>
              </a:srgbClr>
            </a:outerShdw>
          </a:effectLst>
        </p:spPr>
      </p:pic>
      <p:pic>
        <p:nvPicPr>
          <p:cNvPr id="12" name="图片 11"/>
          <p:cNvPicPr/>
          <p:nvPr/>
        </p:nvPicPr>
        <p:blipFill>
          <a:blip r:embed="rId2">
            <a:extLst>
              <a:ext uri="{28A0092B-C50C-407E-A947-70E740481C1C}">
                <a14:useLocalDpi xmlns:a14="http://schemas.microsoft.com/office/drawing/2010/main" val="0"/>
              </a:ext>
            </a:extLst>
          </a:blip>
          <a:srcRect/>
          <a:stretch>
            <a:fillRect/>
          </a:stretch>
        </p:blipFill>
        <p:spPr bwMode="auto">
          <a:xfrm>
            <a:off x="7066207" y="2743568"/>
            <a:ext cx="4739954" cy="3940408"/>
          </a:xfrm>
          <a:prstGeom prst="rect">
            <a:avLst/>
          </a:prstGeom>
          <a:ln>
            <a:noFill/>
          </a:ln>
          <a:effectLst>
            <a:outerShdw blurRad="190500" algn="tl" rotWithShape="0">
              <a:srgbClr val="000000">
                <a:alpha val="70000"/>
              </a:srgbClr>
            </a:outerShdw>
          </a:effectLst>
        </p:spPr>
      </p:pic>
    </p:spTree>
  </p:cSld>
  <p:clrMapOvr>
    <a:masterClrMapping/>
  </p:clrMapOvr>
  <p:transition spd="slow">
    <p:randomBar dir="ver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altLang="zh-CN" sz="2300" spc="300" dirty="0">
                <a:solidFill>
                  <a:srgbClr val="007AF0"/>
                </a:solidFill>
                <a:latin typeface="微软雅黑" panose="020B0503020204020204" pitchFamily="34" charset="-122"/>
                <a:ea typeface="微软雅黑" panose="020B0503020204020204" pitchFamily="34" charset="-122"/>
              </a:rPr>
              <a:t>1</a:t>
            </a:r>
            <a:r>
              <a:rPr lang="zh-CN" altLang="en-US" sz="2300" spc="300" dirty="0">
                <a:solidFill>
                  <a:srgbClr val="007AF0"/>
                </a:solidFill>
                <a:latin typeface="微软雅黑" panose="020B0503020204020204" pitchFamily="34" charset="-122"/>
                <a:ea typeface="微软雅黑" panose="020B0503020204020204" pitchFamily="34" charset="-122"/>
              </a:rPr>
              <a:t>、防逆向保护</a:t>
            </a:r>
            <a:r>
              <a:rPr lang="en-US" altLang="zh-CN" sz="2300" spc="300" dirty="0">
                <a:solidFill>
                  <a:srgbClr val="007AF0"/>
                </a:solidFill>
                <a:latin typeface="微软雅黑" panose="020B0503020204020204" pitchFamily="34" charset="-122"/>
                <a:ea typeface="微软雅黑" panose="020B0503020204020204" pitchFamily="34" charset="-122"/>
              </a:rPr>
              <a:t>—— </a:t>
            </a:r>
            <a:r>
              <a:rPr lang="zh-CN" altLang="en-US" sz="2300" spc="300" dirty="0">
                <a:solidFill>
                  <a:srgbClr val="007AF0"/>
                </a:solidFill>
                <a:latin typeface="微软雅黑" panose="020B0503020204020204" pitchFamily="34" charset="-122"/>
                <a:ea typeface="微软雅黑" panose="020B0503020204020204" pitchFamily="34" charset="-122"/>
              </a:rPr>
              <a:t>④</a:t>
            </a:r>
            <a:r>
              <a:rPr lang="en-US" altLang="zh-CN" sz="2300" spc="300" dirty="0">
                <a:solidFill>
                  <a:srgbClr val="007AF0"/>
                </a:solidFill>
                <a:latin typeface="微软雅黑" panose="020B0503020204020204" pitchFamily="34" charset="-122"/>
                <a:ea typeface="微软雅黑" panose="020B0503020204020204" pitchFamily="34" charset="-122"/>
              </a:rPr>
              <a:t>VMP</a:t>
            </a:r>
            <a:r>
              <a:rPr lang="zh-CN" altLang="en-US" sz="2300" spc="300" dirty="0">
                <a:solidFill>
                  <a:srgbClr val="007AF0"/>
                </a:solidFill>
                <a:latin typeface="微软雅黑" panose="020B0503020204020204" pitchFamily="34" charset="-122"/>
                <a:ea typeface="微软雅黑" panose="020B0503020204020204" pitchFamily="34" charset="-122"/>
              </a:rPr>
              <a:t>（虚拟机技术）</a:t>
            </a:r>
            <a:endParaRPr lang="zh-CN" altLang="en-US" sz="2300" spc="300" dirty="0">
              <a:solidFill>
                <a:srgbClr val="007AF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89758" y="1335095"/>
            <a:ext cx="11212483" cy="1354217"/>
          </a:xfrm>
          <a:prstGeom prst="rect">
            <a:avLst/>
          </a:prstGeom>
        </p:spPr>
        <p:txBody>
          <a:bodyPr wrap="square">
            <a:spAutoFit/>
          </a:bodyPr>
          <a:lstStyle>
            <a:defPPr>
              <a:defRPr lang="en-US"/>
            </a:defPPr>
            <a:lvl1pPr marL="285750" indent="-285750">
              <a:spcAft>
                <a:spcPts val="1200"/>
              </a:spcAft>
              <a:buFont typeface="Wingdings" panose="05000000000000000000" pitchFamily="2" charset="2"/>
              <a:buChar char="l"/>
              <a:defRPr sz="1800">
                <a:latin typeface="微软雅黑" panose="020B0503020204020204" pitchFamily="34" charset="-122"/>
                <a:ea typeface="微软雅黑" panose="020B0503020204020204" pitchFamily="34" charset="-122"/>
              </a:defRPr>
            </a:lvl1pPr>
          </a:lstStyle>
          <a:p>
            <a:r>
              <a:rPr lang="zh-CN" altLang="en-US" dirty="0"/>
              <a:t>原理：</a:t>
            </a:r>
            <a:r>
              <a:rPr lang="en-US" altLang="zh-CN" dirty="0" err="1"/>
              <a:t>Dalvik</a:t>
            </a:r>
            <a:r>
              <a:rPr lang="zh-CN" altLang="en-US" dirty="0"/>
              <a:t>负责进程隔离和线程管理，每一个</a:t>
            </a:r>
            <a:r>
              <a:rPr lang="en-US" altLang="zh-CN" dirty="0"/>
              <a:t>Android</a:t>
            </a:r>
            <a:r>
              <a:rPr lang="zh-CN" altLang="en-US" dirty="0"/>
              <a:t>应用在底层都会对应一个独立的</a:t>
            </a:r>
            <a:r>
              <a:rPr lang="en-US" altLang="zh-CN" dirty="0" err="1"/>
              <a:t>Dalvik</a:t>
            </a:r>
            <a:r>
              <a:rPr lang="zh-CN" altLang="en-US" dirty="0"/>
              <a:t>虚拟机实例，其代码在虚拟机的解释下得以执行。</a:t>
            </a:r>
            <a:r>
              <a:rPr lang="en-US" altLang="zh-CN" dirty="0"/>
              <a:t>VMP</a:t>
            </a:r>
            <a:r>
              <a:rPr lang="zh-CN" altLang="en-US" dirty="0"/>
              <a:t>是新一代的虚拟机保护技术，也是爱加密第六代</a:t>
            </a:r>
            <a:r>
              <a:rPr lang="en-US" altLang="zh-CN" dirty="0"/>
              <a:t>APP</a:t>
            </a:r>
            <a:r>
              <a:rPr lang="zh-CN" altLang="en-US" dirty="0"/>
              <a:t>加固技术。</a:t>
            </a:r>
            <a:endParaRPr lang="en-US" altLang="zh-CN" dirty="0"/>
          </a:p>
          <a:p>
            <a:r>
              <a:rPr lang="zh-CN" altLang="en-US" dirty="0"/>
              <a:t>方法：</a:t>
            </a:r>
            <a:r>
              <a:rPr lang="en-US" altLang="zh-CN" dirty="0"/>
              <a:t>VMP</a:t>
            </a:r>
            <a:r>
              <a:rPr lang="zh-CN" altLang="en-US" dirty="0"/>
              <a:t>将保护后的代码放到“自定义虚拟机解释器”中运行，这将使黑客分析、反编译和破解变得极为困难。</a:t>
            </a:r>
            <a:endParaRPr lang="zh-CN" altLang="en-US" dirty="0"/>
          </a:p>
        </p:txBody>
      </p:sp>
      <p:graphicFrame>
        <p:nvGraphicFramePr>
          <p:cNvPr id="4" name="图示 3"/>
          <p:cNvGraphicFramePr/>
          <p:nvPr/>
        </p:nvGraphicFramePr>
        <p:xfrm>
          <a:off x="669966" y="4296441"/>
          <a:ext cx="11217233" cy="1243939"/>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6" name="矩形 5"/>
          <p:cNvSpPr/>
          <p:nvPr/>
        </p:nvSpPr>
        <p:spPr>
          <a:xfrm>
            <a:off x="5744276" y="3709089"/>
            <a:ext cx="954107" cy="400110"/>
          </a:xfrm>
          <a:prstGeom prst="rect">
            <a:avLst/>
          </a:prstGeom>
        </p:spPr>
        <p:txBody>
          <a:bodyPr wrap="none">
            <a:spAutoFit/>
          </a:bodyPr>
          <a:lstStyle/>
          <a:p>
            <a:r>
              <a:rPr lang="zh-CN" altLang="en-US" sz="2000" b="1" dirty="0">
                <a:ln w="6600">
                  <a:solidFill>
                    <a:schemeClr val="accent2"/>
                  </a:solidFill>
                  <a:prstDash val="solid"/>
                </a:ln>
                <a:solidFill>
                  <a:srgbClr val="FFFFFF"/>
                </a:solidFill>
                <a:effectLst>
                  <a:outerShdw dist="38100" dir="2700000" algn="tl" rotWithShape="0">
                    <a:schemeClr val="accent2"/>
                  </a:outerShdw>
                </a:effectLst>
                <a:latin typeface="微软雅黑" panose="020B0503020204020204" pitchFamily="34" charset="-122"/>
                <a:ea typeface="微软雅黑" panose="020B0503020204020204" pitchFamily="34" charset="-122"/>
              </a:rPr>
              <a:t>反编译</a:t>
            </a:r>
            <a:endParaRPr lang="zh-CN" altLang="en-US" sz="2000" b="1" dirty="0">
              <a:ln w="6600">
                <a:solidFill>
                  <a:schemeClr val="accent2"/>
                </a:solidFill>
                <a:prstDash val="solid"/>
              </a:ln>
              <a:solidFill>
                <a:srgbClr val="FFFFFF"/>
              </a:solidFill>
              <a:effectLst>
                <a:outerShdw dist="38100" dir="2700000" algn="tl" rotWithShape="0">
                  <a:schemeClr val="accent2"/>
                </a:outerShdw>
              </a:effectLst>
            </a:endParaRPr>
          </a:p>
        </p:txBody>
      </p:sp>
    </p:spTree>
  </p:cSld>
  <p:clrMapOvr>
    <a:masterClrMapping/>
  </p:clrMapOvr>
  <p:transition spd="slow">
    <p:randomBar dir="ver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altLang="zh-CN" sz="2300" spc="300" dirty="0">
                <a:solidFill>
                  <a:srgbClr val="007AF0"/>
                </a:solidFill>
                <a:latin typeface="微软雅黑" panose="020B0503020204020204" pitchFamily="34" charset="-122"/>
                <a:ea typeface="微软雅黑" panose="020B0503020204020204" pitchFamily="34" charset="-122"/>
              </a:rPr>
              <a:t>1</a:t>
            </a:r>
            <a:r>
              <a:rPr lang="zh-CN" altLang="en-US" sz="2300" spc="300" dirty="0">
                <a:solidFill>
                  <a:srgbClr val="007AF0"/>
                </a:solidFill>
                <a:latin typeface="微软雅黑" panose="020B0503020204020204" pitchFamily="34" charset="-122"/>
                <a:ea typeface="微软雅黑" panose="020B0503020204020204" pitchFamily="34" charset="-122"/>
              </a:rPr>
              <a:t>、防逆向保护</a:t>
            </a:r>
            <a:r>
              <a:rPr lang="en-US" altLang="zh-CN" sz="2300" spc="300" dirty="0">
                <a:solidFill>
                  <a:srgbClr val="007AF0"/>
                </a:solidFill>
                <a:latin typeface="微软雅黑" panose="020B0503020204020204" pitchFamily="34" charset="-122"/>
                <a:ea typeface="微软雅黑" panose="020B0503020204020204" pitchFamily="34" charset="-122"/>
              </a:rPr>
              <a:t>—— </a:t>
            </a:r>
            <a:r>
              <a:rPr lang="zh-CN" altLang="en-US" sz="2300" spc="300" dirty="0">
                <a:solidFill>
                  <a:srgbClr val="007AF0"/>
                </a:solidFill>
                <a:latin typeface="微软雅黑" panose="020B0503020204020204" pitchFamily="34" charset="-122"/>
                <a:ea typeface="微软雅黑" panose="020B0503020204020204" pitchFamily="34" charset="-122"/>
              </a:rPr>
              <a:t>④</a:t>
            </a:r>
            <a:r>
              <a:rPr lang="en-US" altLang="zh-CN" sz="2300" spc="300" dirty="0">
                <a:solidFill>
                  <a:srgbClr val="007AF0"/>
                </a:solidFill>
                <a:latin typeface="微软雅黑" panose="020B0503020204020204" pitchFamily="34" charset="-122"/>
                <a:ea typeface="微软雅黑" panose="020B0503020204020204" pitchFamily="34" charset="-122"/>
              </a:rPr>
              <a:t>VMP</a:t>
            </a:r>
            <a:r>
              <a:rPr lang="zh-CN" altLang="en-US" sz="2300" spc="300" dirty="0">
                <a:solidFill>
                  <a:srgbClr val="007AF0"/>
                </a:solidFill>
                <a:latin typeface="微软雅黑" panose="020B0503020204020204" pitchFamily="34" charset="-122"/>
                <a:ea typeface="微软雅黑" panose="020B0503020204020204" pitchFamily="34" charset="-122"/>
              </a:rPr>
              <a:t>（虚拟机技术）</a:t>
            </a:r>
            <a:endParaRPr lang="zh-CN" altLang="en-US" sz="2300" spc="300" dirty="0">
              <a:solidFill>
                <a:srgbClr val="007AF0"/>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89758" y="1335095"/>
            <a:ext cx="11212483" cy="1354217"/>
          </a:xfrm>
          <a:prstGeom prst="rect">
            <a:avLst/>
          </a:prstGeom>
        </p:spPr>
        <p:txBody>
          <a:bodyPr wrap="square">
            <a:spAutoFit/>
          </a:bodyPr>
          <a:lstStyle>
            <a:defPPr>
              <a:defRPr lang="en-US"/>
            </a:defPPr>
            <a:lvl1pPr marL="285750" indent="-285750">
              <a:spcAft>
                <a:spcPts val="1200"/>
              </a:spcAft>
              <a:buFont typeface="Wingdings" panose="05000000000000000000" pitchFamily="2" charset="2"/>
              <a:buChar char="l"/>
              <a:defRPr sz="1800">
                <a:latin typeface="微软雅黑" panose="020B0503020204020204" pitchFamily="34" charset="-122"/>
                <a:ea typeface="微软雅黑" panose="020B0503020204020204" pitchFamily="34" charset="-122"/>
              </a:defRPr>
            </a:lvl1pPr>
          </a:lstStyle>
          <a:p>
            <a:r>
              <a:rPr lang="zh-CN" altLang="en-US" dirty="0"/>
              <a:t>原理：</a:t>
            </a:r>
            <a:r>
              <a:rPr lang="en-US" altLang="zh-CN" dirty="0" err="1"/>
              <a:t>Dalvik</a:t>
            </a:r>
            <a:r>
              <a:rPr lang="zh-CN" altLang="en-US" dirty="0"/>
              <a:t>负责进程隔离和线程管理，每一个</a:t>
            </a:r>
            <a:r>
              <a:rPr lang="en-US" altLang="zh-CN" dirty="0"/>
              <a:t>Android</a:t>
            </a:r>
            <a:r>
              <a:rPr lang="zh-CN" altLang="en-US" dirty="0"/>
              <a:t>应用在底层都会对应一个独立的</a:t>
            </a:r>
            <a:r>
              <a:rPr lang="en-US" altLang="zh-CN" dirty="0" err="1"/>
              <a:t>Dalvik</a:t>
            </a:r>
            <a:r>
              <a:rPr lang="zh-CN" altLang="en-US" dirty="0"/>
              <a:t>虚拟机实例，其代码在虚拟机的解释下得以执行。</a:t>
            </a:r>
            <a:r>
              <a:rPr lang="en-US" altLang="zh-CN" dirty="0"/>
              <a:t>VMP</a:t>
            </a:r>
            <a:r>
              <a:rPr lang="zh-CN" altLang="en-US" dirty="0"/>
              <a:t>是新一代的虚拟机保护技术，也是爱加密第六代</a:t>
            </a:r>
            <a:r>
              <a:rPr lang="en-US" altLang="zh-CN" dirty="0"/>
              <a:t>APP</a:t>
            </a:r>
            <a:r>
              <a:rPr lang="zh-CN" altLang="en-US" dirty="0"/>
              <a:t>加固技术。</a:t>
            </a:r>
            <a:endParaRPr lang="en-US" altLang="zh-CN" dirty="0"/>
          </a:p>
          <a:p>
            <a:r>
              <a:rPr lang="zh-CN" altLang="en-US" dirty="0"/>
              <a:t>方法：</a:t>
            </a:r>
            <a:r>
              <a:rPr lang="en-US" altLang="zh-CN" dirty="0"/>
              <a:t>VMP</a:t>
            </a:r>
            <a:r>
              <a:rPr lang="zh-CN" altLang="en-US" dirty="0"/>
              <a:t>将保护后的代码放到“自定义虚拟机解释器”中运行，这将使黑客分析、反编译和破解变得极为困难。</a:t>
            </a:r>
            <a:endParaRPr lang="zh-CN" altLang="en-US" dirty="0"/>
          </a:p>
        </p:txBody>
      </p:sp>
      <p:graphicFrame>
        <p:nvGraphicFramePr>
          <p:cNvPr id="4" name="图示 3"/>
          <p:cNvGraphicFramePr/>
          <p:nvPr/>
        </p:nvGraphicFramePr>
        <p:xfrm>
          <a:off x="669966" y="4296441"/>
          <a:ext cx="11217233" cy="1243939"/>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6" name="矩形 5"/>
          <p:cNvSpPr/>
          <p:nvPr/>
        </p:nvSpPr>
        <p:spPr>
          <a:xfrm>
            <a:off x="3697112" y="4088116"/>
            <a:ext cx="954107" cy="400110"/>
          </a:xfrm>
          <a:prstGeom prst="rect">
            <a:avLst/>
          </a:prstGeom>
        </p:spPr>
        <p:txBody>
          <a:bodyPr wrap="none">
            <a:spAutoFit/>
          </a:bodyPr>
          <a:lstStyle/>
          <a:p>
            <a:r>
              <a:rPr lang="zh-CN" altLang="en-US" sz="2000" b="1" dirty="0">
                <a:ln w="6600">
                  <a:solidFill>
                    <a:schemeClr val="accent2"/>
                  </a:solidFill>
                  <a:prstDash val="solid"/>
                </a:ln>
                <a:solidFill>
                  <a:srgbClr val="FFFFFF"/>
                </a:solidFill>
                <a:effectLst>
                  <a:outerShdw dist="38100" dir="2700000" algn="tl" rotWithShape="0">
                    <a:schemeClr val="accent2"/>
                  </a:outerShdw>
                </a:effectLst>
                <a:latin typeface="微软雅黑" panose="020B0503020204020204" pitchFamily="34" charset="-122"/>
                <a:ea typeface="微软雅黑" panose="020B0503020204020204" pitchFamily="34" charset="-122"/>
              </a:rPr>
              <a:t>反编译</a:t>
            </a:r>
            <a:endParaRPr lang="zh-CN" altLang="en-US" sz="20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12" name="矩形 11"/>
          <p:cNvSpPr/>
          <p:nvPr/>
        </p:nvSpPr>
        <p:spPr>
          <a:xfrm>
            <a:off x="7723012" y="4096386"/>
            <a:ext cx="1217000" cy="400110"/>
          </a:xfrm>
          <a:prstGeom prst="rect">
            <a:avLst/>
          </a:prstGeom>
        </p:spPr>
        <p:txBody>
          <a:bodyPr wrap="none">
            <a:spAutoFit/>
          </a:bodyPr>
          <a:lstStyle/>
          <a:p>
            <a:r>
              <a:rPr lang="zh-CN" altLang="en-US" sz="2000" b="1" dirty="0">
                <a:ln w="6600">
                  <a:solidFill>
                    <a:schemeClr val="accent2"/>
                  </a:solidFill>
                  <a:prstDash val="solid"/>
                </a:ln>
                <a:solidFill>
                  <a:srgbClr val="FFFFFF"/>
                </a:solidFill>
                <a:effectLst>
                  <a:outerShdw dist="38100" dir="2700000" algn="tl" rotWithShape="0">
                    <a:schemeClr val="accent2"/>
                  </a:outerShdw>
                </a:effectLst>
                <a:latin typeface="微软雅黑" panose="020B0503020204020204" pitchFamily="34" charset="-122"/>
                <a:ea typeface="微软雅黑" panose="020B0503020204020204" pitchFamily="34" charset="-122"/>
              </a:rPr>
              <a:t>指令解析</a:t>
            </a:r>
            <a:endParaRPr lang="zh-CN" altLang="en-US" sz="2000" b="1" dirty="0">
              <a:ln w="6600">
                <a:solidFill>
                  <a:schemeClr val="accent2"/>
                </a:solidFill>
                <a:prstDash val="solid"/>
              </a:ln>
              <a:solidFill>
                <a:srgbClr val="FFFFFF"/>
              </a:solidFill>
              <a:effectLst>
                <a:outerShdw dist="38100" dir="2700000" algn="tl" rotWithShape="0">
                  <a:schemeClr val="accent2"/>
                </a:outerShdw>
              </a:effectLst>
            </a:endParaRPr>
          </a:p>
        </p:txBody>
      </p:sp>
    </p:spTree>
  </p:cSld>
  <p:clrMapOvr>
    <a:masterClrMapping/>
  </p:clrMapOvr>
  <p:transition spd="slow">
    <p:randomBar dir="ver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altLang="zh-CN" sz="2300" spc="300" dirty="0">
                <a:solidFill>
                  <a:srgbClr val="007AF0"/>
                </a:solidFill>
                <a:latin typeface="微软雅黑" panose="020B0503020204020204" pitchFamily="34" charset="-122"/>
                <a:ea typeface="微软雅黑" panose="020B0503020204020204" pitchFamily="34" charset="-122"/>
              </a:rPr>
              <a:t>6</a:t>
            </a:r>
            <a:r>
              <a:rPr lang="zh-CN" altLang="en-US" sz="2300" spc="300" dirty="0">
                <a:solidFill>
                  <a:srgbClr val="007AF0"/>
                </a:solidFill>
                <a:latin typeface="微软雅黑" panose="020B0503020204020204" pitchFamily="34" charset="-122"/>
                <a:ea typeface="微软雅黑" panose="020B0503020204020204" pitchFamily="34" charset="-122"/>
              </a:rPr>
              <a:t>代加固技术的演变</a:t>
            </a:r>
            <a:endParaRPr lang="zh-CN" altLang="en-US" sz="2300" spc="300" dirty="0">
              <a:solidFill>
                <a:srgbClr val="007AF0"/>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2898075" y="1734610"/>
            <a:ext cx="6308730" cy="707886"/>
          </a:xfrm>
          <a:prstGeom prst="rect">
            <a:avLst/>
          </a:prstGeom>
          <a:noFill/>
        </p:spPr>
        <p:txBody>
          <a:bodyPr wrap="square" rtlCol="0">
            <a:spAutoFit/>
          </a:bodyPr>
          <a:lstStyle/>
          <a:p>
            <a:pPr algn="ctr"/>
            <a:r>
              <a:rPr lang="zh-CN" altLang="en-US" sz="40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华文彩云" panose="02010800040101010101" pitchFamily="2" charset="-122"/>
                <a:ea typeface="华文彩云" panose="02010800040101010101" pitchFamily="2" charset="-122"/>
              </a:rPr>
              <a:t>爱加密加固技术发展历程</a:t>
            </a:r>
            <a:endParaRPr lang="zh-CN" altLang="en-US" sz="40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华文彩云" panose="02010800040101010101" pitchFamily="2" charset="-122"/>
              <a:ea typeface="华文彩云" panose="02010800040101010101" pitchFamily="2" charset="-122"/>
            </a:endParaRPr>
          </a:p>
        </p:txBody>
      </p:sp>
      <p:grpSp>
        <p:nvGrpSpPr>
          <p:cNvPr id="42" name="组合 41"/>
          <p:cNvGrpSpPr/>
          <p:nvPr/>
        </p:nvGrpSpPr>
        <p:grpSpPr>
          <a:xfrm>
            <a:off x="93399" y="3738827"/>
            <a:ext cx="1528095" cy="1320566"/>
            <a:chOff x="420914" y="4746518"/>
            <a:chExt cx="2235200" cy="1931639"/>
          </a:xfrm>
        </p:grpSpPr>
        <p:sp>
          <p:nvSpPr>
            <p:cNvPr id="43" name="直角三角形 35"/>
            <p:cNvSpPr/>
            <p:nvPr/>
          </p:nvSpPr>
          <p:spPr>
            <a:xfrm rot="5400000" flipV="1">
              <a:off x="1353399" y="5386386"/>
              <a:ext cx="1233714" cy="1349828"/>
            </a:xfrm>
            <a:custGeom>
              <a:avLst/>
              <a:gdLst>
                <a:gd name="connsiteX0" fmla="*/ 0 w 957942"/>
                <a:gd name="connsiteY0" fmla="*/ 624114 h 624114"/>
                <a:gd name="connsiteX1" fmla="*/ 0 w 957942"/>
                <a:gd name="connsiteY1" fmla="*/ 0 h 624114"/>
                <a:gd name="connsiteX2" fmla="*/ 957942 w 957942"/>
                <a:gd name="connsiteY2" fmla="*/ 624114 h 624114"/>
                <a:gd name="connsiteX3" fmla="*/ 0 w 957942"/>
                <a:gd name="connsiteY3" fmla="*/ 624114 h 624114"/>
                <a:gd name="connsiteX0-1" fmla="*/ 0 w 1233714"/>
                <a:gd name="connsiteY0-2" fmla="*/ 1349828 h 1349828"/>
                <a:gd name="connsiteX1-3" fmla="*/ 1233714 w 1233714"/>
                <a:gd name="connsiteY1-4" fmla="*/ 0 h 1349828"/>
                <a:gd name="connsiteX2-5" fmla="*/ 957942 w 1233714"/>
                <a:gd name="connsiteY2-6" fmla="*/ 1349828 h 1349828"/>
                <a:gd name="connsiteX3-7" fmla="*/ 0 w 1233714"/>
                <a:gd name="connsiteY3-8" fmla="*/ 1349828 h 1349828"/>
              </a:gdLst>
              <a:ahLst/>
              <a:cxnLst>
                <a:cxn ang="0">
                  <a:pos x="connsiteX0-1" y="connsiteY0-2"/>
                </a:cxn>
                <a:cxn ang="0">
                  <a:pos x="connsiteX1-3" y="connsiteY1-4"/>
                </a:cxn>
                <a:cxn ang="0">
                  <a:pos x="connsiteX2-5" y="connsiteY2-6"/>
                </a:cxn>
                <a:cxn ang="0">
                  <a:pos x="connsiteX3-7" y="connsiteY3-8"/>
                </a:cxn>
              </a:cxnLst>
              <a:rect l="l" t="t" r="r" b="b"/>
              <a:pathLst>
                <a:path w="1233714" h="1349828">
                  <a:moveTo>
                    <a:pt x="0" y="1349828"/>
                  </a:moveTo>
                  <a:lnTo>
                    <a:pt x="1233714" y="0"/>
                  </a:lnTo>
                  <a:lnTo>
                    <a:pt x="957942" y="1349828"/>
                  </a:lnTo>
                  <a:lnTo>
                    <a:pt x="0" y="134982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420914" y="4746518"/>
              <a:ext cx="2235200" cy="1654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p:nvGrpSpPr>
        <p:grpSpPr>
          <a:xfrm>
            <a:off x="2201978" y="3764718"/>
            <a:ext cx="1528095" cy="1320566"/>
            <a:chOff x="420914" y="4746518"/>
            <a:chExt cx="2235200" cy="1931639"/>
          </a:xfrm>
        </p:grpSpPr>
        <p:sp>
          <p:nvSpPr>
            <p:cNvPr id="46" name="直角三角形 35"/>
            <p:cNvSpPr/>
            <p:nvPr/>
          </p:nvSpPr>
          <p:spPr>
            <a:xfrm rot="5400000" flipV="1">
              <a:off x="1353399" y="5386386"/>
              <a:ext cx="1233714" cy="1349828"/>
            </a:xfrm>
            <a:custGeom>
              <a:avLst/>
              <a:gdLst>
                <a:gd name="connsiteX0" fmla="*/ 0 w 957942"/>
                <a:gd name="connsiteY0" fmla="*/ 624114 h 624114"/>
                <a:gd name="connsiteX1" fmla="*/ 0 w 957942"/>
                <a:gd name="connsiteY1" fmla="*/ 0 h 624114"/>
                <a:gd name="connsiteX2" fmla="*/ 957942 w 957942"/>
                <a:gd name="connsiteY2" fmla="*/ 624114 h 624114"/>
                <a:gd name="connsiteX3" fmla="*/ 0 w 957942"/>
                <a:gd name="connsiteY3" fmla="*/ 624114 h 624114"/>
                <a:gd name="connsiteX0-1" fmla="*/ 0 w 1233714"/>
                <a:gd name="connsiteY0-2" fmla="*/ 1349828 h 1349828"/>
                <a:gd name="connsiteX1-3" fmla="*/ 1233714 w 1233714"/>
                <a:gd name="connsiteY1-4" fmla="*/ 0 h 1349828"/>
                <a:gd name="connsiteX2-5" fmla="*/ 957942 w 1233714"/>
                <a:gd name="connsiteY2-6" fmla="*/ 1349828 h 1349828"/>
                <a:gd name="connsiteX3-7" fmla="*/ 0 w 1233714"/>
                <a:gd name="connsiteY3-8" fmla="*/ 1349828 h 1349828"/>
              </a:gdLst>
              <a:ahLst/>
              <a:cxnLst>
                <a:cxn ang="0">
                  <a:pos x="connsiteX0-1" y="connsiteY0-2"/>
                </a:cxn>
                <a:cxn ang="0">
                  <a:pos x="connsiteX1-3" y="connsiteY1-4"/>
                </a:cxn>
                <a:cxn ang="0">
                  <a:pos x="connsiteX2-5" y="connsiteY2-6"/>
                </a:cxn>
                <a:cxn ang="0">
                  <a:pos x="connsiteX3-7" y="connsiteY3-8"/>
                </a:cxn>
              </a:cxnLst>
              <a:rect l="l" t="t" r="r" b="b"/>
              <a:pathLst>
                <a:path w="1233714" h="1349828">
                  <a:moveTo>
                    <a:pt x="0" y="1349828"/>
                  </a:moveTo>
                  <a:lnTo>
                    <a:pt x="1233714" y="0"/>
                  </a:lnTo>
                  <a:lnTo>
                    <a:pt x="957942" y="1349828"/>
                  </a:lnTo>
                  <a:lnTo>
                    <a:pt x="0" y="1349828"/>
                  </a:lnTo>
                  <a:close/>
                </a:path>
              </a:pathLst>
            </a:custGeom>
            <a:solidFill>
              <a:srgbClr val="B93D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420914" y="4746518"/>
              <a:ext cx="2235200" cy="1654282"/>
            </a:xfrm>
            <a:prstGeom prst="rect">
              <a:avLst/>
            </a:prstGeom>
            <a:solidFill>
              <a:srgbClr val="D06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p:cNvGrpSpPr/>
          <p:nvPr/>
        </p:nvGrpSpPr>
        <p:grpSpPr>
          <a:xfrm>
            <a:off x="4318436" y="3773189"/>
            <a:ext cx="1528095" cy="1320566"/>
            <a:chOff x="420914" y="4746518"/>
            <a:chExt cx="2235200" cy="1931639"/>
          </a:xfrm>
        </p:grpSpPr>
        <p:sp>
          <p:nvSpPr>
            <p:cNvPr id="49" name="直角三角形 35"/>
            <p:cNvSpPr/>
            <p:nvPr/>
          </p:nvSpPr>
          <p:spPr>
            <a:xfrm rot="5400000" flipV="1">
              <a:off x="1353399" y="5386386"/>
              <a:ext cx="1233714" cy="1349828"/>
            </a:xfrm>
            <a:custGeom>
              <a:avLst/>
              <a:gdLst>
                <a:gd name="connsiteX0" fmla="*/ 0 w 957942"/>
                <a:gd name="connsiteY0" fmla="*/ 624114 h 624114"/>
                <a:gd name="connsiteX1" fmla="*/ 0 w 957942"/>
                <a:gd name="connsiteY1" fmla="*/ 0 h 624114"/>
                <a:gd name="connsiteX2" fmla="*/ 957942 w 957942"/>
                <a:gd name="connsiteY2" fmla="*/ 624114 h 624114"/>
                <a:gd name="connsiteX3" fmla="*/ 0 w 957942"/>
                <a:gd name="connsiteY3" fmla="*/ 624114 h 624114"/>
                <a:gd name="connsiteX0-1" fmla="*/ 0 w 1233714"/>
                <a:gd name="connsiteY0-2" fmla="*/ 1349828 h 1349828"/>
                <a:gd name="connsiteX1-3" fmla="*/ 1233714 w 1233714"/>
                <a:gd name="connsiteY1-4" fmla="*/ 0 h 1349828"/>
                <a:gd name="connsiteX2-5" fmla="*/ 957942 w 1233714"/>
                <a:gd name="connsiteY2-6" fmla="*/ 1349828 h 1349828"/>
                <a:gd name="connsiteX3-7" fmla="*/ 0 w 1233714"/>
                <a:gd name="connsiteY3-8" fmla="*/ 1349828 h 1349828"/>
              </a:gdLst>
              <a:ahLst/>
              <a:cxnLst>
                <a:cxn ang="0">
                  <a:pos x="connsiteX0-1" y="connsiteY0-2"/>
                </a:cxn>
                <a:cxn ang="0">
                  <a:pos x="connsiteX1-3" y="connsiteY1-4"/>
                </a:cxn>
                <a:cxn ang="0">
                  <a:pos x="connsiteX2-5" y="connsiteY2-6"/>
                </a:cxn>
                <a:cxn ang="0">
                  <a:pos x="connsiteX3-7" y="connsiteY3-8"/>
                </a:cxn>
              </a:cxnLst>
              <a:rect l="l" t="t" r="r" b="b"/>
              <a:pathLst>
                <a:path w="1233714" h="1349828">
                  <a:moveTo>
                    <a:pt x="0" y="1349828"/>
                  </a:moveTo>
                  <a:lnTo>
                    <a:pt x="1233714" y="0"/>
                  </a:lnTo>
                  <a:lnTo>
                    <a:pt x="957942" y="1349828"/>
                  </a:lnTo>
                  <a:lnTo>
                    <a:pt x="0" y="1349828"/>
                  </a:lnTo>
                  <a:close/>
                </a:path>
              </a:pathLst>
            </a:custGeom>
            <a:solidFill>
              <a:srgbClr val="E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420914" y="4746518"/>
              <a:ext cx="2235200" cy="1654282"/>
            </a:xfrm>
            <a:prstGeom prst="rect">
              <a:avLst/>
            </a:prstGeom>
            <a:solidFill>
              <a:srgbClr val="F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50"/>
          <p:cNvGrpSpPr/>
          <p:nvPr/>
        </p:nvGrpSpPr>
        <p:grpSpPr>
          <a:xfrm>
            <a:off x="6437114" y="3764718"/>
            <a:ext cx="1528095" cy="1320566"/>
            <a:chOff x="420914" y="4746518"/>
            <a:chExt cx="2235200" cy="1931639"/>
          </a:xfrm>
        </p:grpSpPr>
        <p:sp>
          <p:nvSpPr>
            <p:cNvPr id="52" name="直角三角形 35"/>
            <p:cNvSpPr/>
            <p:nvPr/>
          </p:nvSpPr>
          <p:spPr>
            <a:xfrm rot="5400000" flipV="1">
              <a:off x="1353399" y="5386386"/>
              <a:ext cx="1233714" cy="1349828"/>
            </a:xfrm>
            <a:custGeom>
              <a:avLst/>
              <a:gdLst>
                <a:gd name="connsiteX0" fmla="*/ 0 w 957942"/>
                <a:gd name="connsiteY0" fmla="*/ 624114 h 624114"/>
                <a:gd name="connsiteX1" fmla="*/ 0 w 957942"/>
                <a:gd name="connsiteY1" fmla="*/ 0 h 624114"/>
                <a:gd name="connsiteX2" fmla="*/ 957942 w 957942"/>
                <a:gd name="connsiteY2" fmla="*/ 624114 h 624114"/>
                <a:gd name="connsiteX3" fmla="*/ 0 w 957942"/>
                <a:gd name="connsiteY3" fmla="*/ 624114 h 624114"/>
                <a:gd name="connsiteX0-1" fmla="*/ 0 w 1233714"/>
                <a:gd name="connsiteY0-2" fmla="*/ 1349828 h 1349828"/>
                <a:gd name="connsiteX1-3" fmla="*/ 1233714 w 1233714"/>
                <a:gd name="connsiteY1-4" fmla="*/ 0 h 1349828"/>
                <a:gd name="connsiteX2-5" fmla="*/ 957942 w 1233714"/>
                <a:gd name="connsiteY2-6" fmla="*/ 1349828 h 1349828"/>
                <a:gd name="connsiteX3-7" fmla="*/ 0 w 1233714"/>
                <a:gd name="connsiteY3-8" fmla="*/ 1349828 h 1349828"/>
              </a:gdLst>
              <a:ahLst/>
              <a:cxnLst>
                <a:cxn ang="0">
                  <a:pos x="connsiteX0-1" y="connsiteY0-2"/>
                </a:cxn>
                <a:cxn ang="0">
                  <a:pos x="connsiteX1-3" y="connsiteY1-4"/>
                </a:cxn>
                <a:cxn ang="0">
                  <a:pos x="connsiteX2-5" y="connsiteY2-6"/>
                </a:cxn>
                <a:cxn ang="0">
                  <a:pos x="connsiteX3-7" y="connsiteY3-8"/>
                </a:cxn>
              </a:cxnLst>
              <a:rect l="l" t="t" r="r" b="b"/>
              <a:pathLst>
                <a:path w="1233714" h="1349828">
                  <a:moveTo>
                    <a:pt x="0" y="1349828"/>
                  </a:moveTo>
                  <a:lnTo>
                    <a:pt x="1233714" y="0"/>
                  </a:lnTo>
                  <a:lnTo>
                    <a:pt x="957942" y="1349828"/>
                  </a:lnTo>
                  <a:lnTo>
                    <a:pt x="0" y="1349828"/>
                  </a:lnTo>
                  <a:close/>
                </a:path>
              </a:pathLst>
            </a:custGeom>
            <a:solidFill>
              <a:srgbClr val="00C4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420914" y="4746518"/>
              <a:ext cx="2235200" cy="1654282"/>
            </a:xfrm>
            <a:prstGeom prst="rect">
              <a:avLst/>
            </a:prstGeom>
            <a:solidFill>
              <a:srgbClr val="00E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文本框 94"/>
          <p:cNvSpPr txBox="1"/>
          <p:nvPr/>
        </p:nvSpPr>
        <p:spPr>
          <a:xfrm>
            <a:off x="77829" y="3937143"/>
            <a:ext cx="1447700" cy="707886"/>
          </a:xfrm>
          <a:prstGeom prst="rect">
            <a:avLst/>
          </a:prstGeom>
          <a:noFill/>
        </p:spPr>
        <p:txBody>
          <a:bodyPr wrap="square" rtlCol="0">
            <a:spAutoFit/>
          </a:bodyPr>
          <a:lstStyle/>
          <a:p>
            <a:pPr algn="ctr"/>
            <a:r>
              <a:rPr lang="zh-CN" altLang="en-US" sz="2000" b="1" dirty="0">
                <a:ln w="10160">
                  <a:solidFill>
                    <a:schemeClr val="accent5"/>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ahoma" panose="020B0604030504040204" pitchFamily="34" charset="0"/>
              </a:rPr>
              <a:t>第一代</a:t>
            </a:r>
            <a:endParaRPr lang="en-US" altLang="zh-CN" sz="2000" b="1" dirty="0">
              <a:ln w="10160">
                <a:solidFill>
                  <a:schemeClr val="accent5"/>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ahoma" panose="020B0604030504040204" pitchFamily="34" charset="0"/>
            </a:endParaRPr>
          </a:p>
          <a:p>
            <a:pPr algn="ctr"/>
            <a:r>
              <a:rPr lang="zh-CN" altLang="en-US" sz="2000" b="1" dirty="0">
                <a:ln w="10160">
                  <a:solidFill>
                    <a:schemeClr val="accent5"/>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ahoma" panose="020B0604030504040204" pitchFamily="34" charset="0"/>
              </a:rPr>
              <a:t>代码混淆</a:t>
            </a:r>
            <a:endParaRPr lang="zh-CN" altLang="en-US" sz="2000" b="1" dirty="0">
              <a:ln w="10160">
                <a:solidFill>
                  <a:schemeClr val="accent5"/>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ahoma" panose="020B0604030504040204" pitchFamily="34" charset="0"/>
            </a:endParaRPr>
          </a:p>
        </p:txBody>
      </p:sp>
      <p:sp>
        <p:nvSpPr>
          <p:cNvPr id="55" name="文本框 95"/>
          <p:cNvSpPr txBox="1"/>
          <p:nvPr/>
        </p:nvSpPr>
        <p:spPr>
          <a:xfrm>
            <a:off x="2292623" y="3932566"/>
            <a:ext cx="1346804" cy="707886"/>
          </a:xfrm>
          <a:prstGeom prst="rect">
            <a:avLst/>
          </a:prstGeom>
          <a:noFill/>
        </p:spPr>
        <p:txBody>
          <a:bodyPr wrap="square" rtlCol="0">
            <a:spAutoFit/>
          </a:bodyPr>
          <a:lstStyle/>
          <a:p>
            <a:pPr algn="ctr"/>
            <a:r>
              <a:rPr lang="zh-CN" altLang="en-US" sz="2000" b="1" dirty="0">
                <a:ln w="10160">
                  <a:solidFill>
                    <a:schemeClr val="accent5"/>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ahoma" panose="020B0604030504040204" pitchFamily="34" charset="0"/>
              </a:rPr>
              <a:t>第二代</a:t>
            </a:r>
            <a:endParaRPr lang="en-US" altLang="zh-CN" sz="2000" b="1" dirty="0">
              <a:ln w="10160">
                <a:solidFill>
                  <a:schemeClr val="accent5"/>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ahoma" panose="020B0604030504040204" pitchFamily="34" charset="0"/>
            </a:endParaRPr>
          </a:p>
          <a:p>
            <a:pPr algn="ctr"/>
            <a:r>
              <a:rPr lang="zh-CN" altLang="en-US" sz="2000" b="1" dirty="0">
                <a:ln w="10160">
                  <a:solidFill>
                    <a:schemeClr val="accent5"/>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ahoma" panose="020B0604030504040204" pitchFamily="34" charset="0"/>
              </a:rPr>
              <a:t>整体加密</a:t>
            </a:r>
            <a:endParaRPr lang="zh-CN" altLang="en-US" sz="2000" b="1" dirty="0">
              <a:ln w="10160">
                <a:solidFill>
                  <a:schemeClr val="accent5"/>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ahoma" panose="020B0604030504040204" pitchFamily="34" charset="0"/>
            </a:endParaRPr>
          </a:p>
        </p:txBody>
      </p:sp>
      <p:sp>
        <p:nvSpPr>
          <p:cNvPr id="56" name="文本框 96"/>
          <p:cNvSpPr txBox="1"/>
          <p:nvPr/>
        </p:nvSpPr>
        <p:spPr>
          <a:xfrm>
            <a:off x="4409081" y="3944898"/>
            <a:ext cx="1346804" cy="707886"/>
          </a:xfrm>
          <a:prstGeom prst="rect">
            <a:avLst/>
          </a:prstGeom>
          <a:noFill/>
        </p:spPr>
        <p:txBody>
          <a:bodyPr wrap="square" rtlCol="0">
            <a:spAutoFit/>
          </a:bodyPr>
          <a:lstStyle/>
          <a:p>
            <a:pPr algn="ctr"/>
            <a:r>
              <a:rPr lang="zh-CN" altLang="en-US" sz="2000" b="1" dirty="0">
                <a:ln w="10160">
                  <a:solidFill>
                    <a:schemeClr val="accent5"/>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ahoma" panose="020B0604030504040204" pitchFamily="34" charset="0"/>
              </a:rPr>
              <a:t>第三代</a:t>
            </a:r>
            <a:endParaRPr lang="en-US" altLang="zh-CN" sz="2000" b="1" dirty="0">
              <a:ln w="10160">
                <a:solidFill>
                  <a:schemeClr val="accent5"/>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ahoma" panose="020B0604030504040204" pitchFamily="34" charset="0"/>
            </a:endParaRPr>
          </a:p>
          <a:p>
            <a:pPr algn="ctr"/>
            <a:r>
              <a:rPr lang="zh-CN" altLang="en-US" sz="2000" b="1" dirty="0">
                <a:ln w="10160">
                  <a:solidFill>
                    <a:schemeClr val="accent5"/>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ahoma" panose="020B0604030504040204" pitchFamily="34" charset="0"/>
              </a:rPr>
              <a:t>代码分离</a:t>
            </a:r>
            <a:endParaRPr lang="zh-CN" altLang="en-US" sz="2000" b="1" dirty="0">
              <a:ln w="10160">
                <a:solidFill>
                  <a:schemeClr val="accent5"/>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ahoma" panose="020B0604030504040204" pitchFamily="34" charset="0"/>
            </a:endParaRPr>
          </a:p>
        </p:txBody>
      </p:sp>
      <p:sp>
        <p:nvSpPr>
          <p:cNvPr id="57" name="文本框 97"/>
          <p:cNvSpPr txBox="1"/>
          <p:nvPr/>
        </p:nvSpPr>
        <p:spPr>
          <a:xfrm>
            <a:off x="6527759" y="3932566"/>
            <a:ext cx="1346804" cy="707886"/>
          </a:xfrm>
          <a:prstGeom prst="rect">
            <a:avLst/>
          </a:prstGeom>
          <a:noFill/>
        </p:spPr>
        <p:txBody>
          <a:bodyPr wrap="square" rtlCol="0">
            <a:spAutoFit/>
          </a:bodyPr>
          <a:lstStyle/>
          <a:p>
            <a:pPr algn="ctr"/>
            <a:r>
              <a:rPr lang="zh-CN" altLang="en-US" sz="2000" b="1" dirty="0">
                <a:ln w="10160">
                  <a:solidFill>
                    <a:schemeClr val="accent5"/>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ahoma" panose="020B0604030504040204" pitchFamily="34" charset="0"/>
              </a:rPr>
              <a:t>第四代</a:t>
            </a:r>
            <a:endParaRPr lang="en-US" altLang="zh-CN" sz="2000" b="1" dirty="0">
              <a:ln w="10160">
                <a:solidFill>
                  <a:schemeClr val="accent5"/>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ahoma" panose="020B0604030504040204" pitchFamily="34" charset="0"/>
            </a:endParaRPr>
          </a:p>
          <a:p>
            <a:pPr algn="ctr"/>
            <a:r>
              <a:rPr lang="zh-CN" altLang="en-US" sz="2000" b="1" dirty="0">
                <a:ln w="10160">
                  <a:solidFill>
                    <a:schemeClr val="accent5"/>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ahoma" panose="020B0604030504040204" pitchFamily="34" charset="0"/>
              </a:rPr>
              <a:t>多重混合</a:t>
            </a:r>
            <a:endParaRPr lang="zh-CN" altLang="en-US" sz="2000" b="1" dirty="0">
              <a:ln w="10160">
                <a:solidFill>
                  <a:schemeClr val="accent5"/>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ahoma" panose="020B0604030504040204" pitchFamily="34" charset="0"/>
            </a:endParaRPr>
          </a:p>
        </p:txBody>
      </p:sp>
      <p:grpSp>
        <p:nvGrpSpPr>
          <p:cNvPr id="58" name="组合 57"/>
          <p:cNvGrpSpPr/>
          <p:nvPr/>
        </p:nvGrpSpPr>
        <p:grpSpPr>
          <a:xfrm>
            <a:off x="8516287" y="3764718"/>
            <a:ext cx="1528095" cy="1320566"/>
            <a:chOff x="420914" y="4746518"/>
            <a:chExt cx="2235200" cy="1931639"/>
          </a:xfrm>
        </p:grpSpPr>
        <p:sp>
          <p:nvSpPr>
            <p:cNvPr id="59" name="直角三角形 35"/>
            <p:cNvSpPr/>
            <p:nvPr/>
          </p:nvSpPr>
          <p:spPr>
            <a:xfrm rot="5400000" flipV="1">
              <a:off x="1353399" y="5386386"/>
              <a:ext cx="1233714" cy="1349828"/>
            </a:xfrm>
            <a:custGeom>
              <a:avLst/>
              <a:gdLst>
                <a:gd name="connsiteX0" fmla="*/ 0 w 957942"/>
                <a:gd name="connsiteY0" fmla="*/ 624114 h 624114"/>
                <a:gd name="connsiteX1" fmla="*/ 0 w 957942"/>
                <a:gd name="connsiteY1" fmla="*/ 0 h 624114"/>
                <a:gd name="connsiteX2" fmla="*/ 957942 w 957942"/>
                <a:gd name="connsiteY2" fmla="*/ 624114 h 624114"/>
                <a:gd name="connsiteX3" fmla="*/ 0 w 957942"/>
                <a:gd name="connsiteY3" fmla="*/ 624114 h 624114"/>
                <a:gd name="connsiteX0-1" fmla="*/ 0 w 1233714"/>
                <a:gd name="connsiteY0-2" fmla="*/ 1349828 h 1349828"/>
                <a:gd name="connsiteX1-3" fmla="*/ 1233714 w 1233714"/>
                <a:gd name="connsiteY1-4" fmla="*/ 0 h 1349828"/>
                <a:gd name="connsiteX2-5" fmla="*/ 957942 w 1233714"/>
                <a:gd name="connsiteY2-6" fmla="*/ 1349828 h 1349828"/>
                <a:gd name="connsiteX3-7" fmla="*/ 0 w 1233714"/>
                <a:gd name="connsiteY3-8" fmla="*/ 1349828 h 1349828"/>
              </a:gdLst>
              <a:ahLst/>
              <a:cxnLst>
                <a:cxn ang="0">
                  <a:pos x="connsiteX0-1" y="connsiteY0-2"/>
                </a:cxn>
                <a:cxn ang="0">
                  <a:pos x="connsiteX1-3" y="connsiteY1-4"/>
                </a:cxn>
                <a:cxn ang="0">
                  <a:pos x="connsiteX2-5" y="connsiteY2-6"/>
                </a:cxn>
                <a:cxn ang="0">
                  <a:pos x="connsiteX3-7" y="connsiteY3-8"/>
                </a:cxn>
              </a:cxnLst>
              <a:rect l="l" t="t" r="r" b="b"/>
              <a:pathLst>
                <a:path w="1233714" h="1349828">
                  <a:moveTo>
                    <a:pt x="0" y="1349828"/>
                  </a:moveTo>
                  <a:lnTo>
                    <a:pt x="1233714" y="0"/>
                  </a:lnTo>
                  <a:lnTo>
                    <a:pt x="957942" y="1349828"/>
                  </a:lnTo>
                  <a:lnTo>
                    <a:pt x="0" y="1349828"/>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20914" y="4746518"/>
              <a:ext cx="2235200" cy="16542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1" name="文本框 97"/>
          <p:cNvSpPr txBox="1"/>
          <p:nvPr/>
        </p:nvSpPr>
        <p:spPr>
          <a:xfrm>
            <a:off x="8536661" y="3945549"/>
            <a:ext cx="1437450" cy="707886"/>
          </a:xfrm>
          <a:prstGeom prst="rect">
            <a:avLst/>
          </a:prstGeom>
          <a:noFill/>
        </p:spPr>
        <p:txBody>
          <a:bodyPr wrap="square" rtlCol="0">
            <a:spAutoFit/>
          </a:bodyPr>
          <a:lstStyle/>
          <a:p>
            <a:pPr algn="ctr"/>
            <a:r>
              <a:rPr lang="zh-CN" altLang="en-US" sz="2000" b="1" dirty="0">
                <a:ln w="10160">
                  <a:solidFill>
                    <a:schemeClr val="accent5"/>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ahoma" panose="020B0604030504040204" pitchFamily="34" charset="0"/>
              </a:rPr>
              <a:t>第五代</a:t>
            </a:r>
            <a:endParaRPr lang="en-US" altLang="zh-CN" sz="2000" b="1" dirty="0">
              <a:ln w="10160">
                <a:solidFill>
                  <a:schemeClr val="accent5"/>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ahoma" panose="020B0604030504040204" pitchFamily="34" charset="0"/>
            </a:endParaRPr>
          </a:p>
          <a:p>
            <a:pPr algn="ctr"/>
            <a:r>
              <a:rPr lang="en-US" altLang="zh-CN" sz="2000" b="1" dirty="0">
                <a:ln w="10160">
                  <a:solidFill>
                    <a:schemeClr val="accent5"/>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ahoma" panose="020B0604030504040204" pitchFamily="34" charset="0"/>
              </a:rPr>
              <a:t>DEX VMP</a:t>
            </a:r>
            <a:endParaRPr lang="zh-CN" altLang="en-US" sz="2000" b="1" dirty="0">
              <a:ln w="10160">
                <a:solidFill>
                  <a:schemeClr val="accent5"/>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ahoma" panose="020B0604030504040204" pitchFamily="34" charset="0"/>
            </a:endParaRPr>
          </a:p>
        </p:txBody>
      </p:sp>
      <p:grpSp>
        <p:nvGrpSpPr>
          <p:cNvPr id="62" name="组合 61"/>
          <p:cNvGrpSpPr/>
          <p:nvPr/>
        </p:nvGrpSpPr>
        <p:grpSpPr>
          <a:xfrm>
            <a:off x="10623316" y="3749478"/>
            <a:ext cx="1528095" cy="1320566"/>
            <a:chOff x="420914" y="4746518"/>
            <a:chExt cx="2235200" cy="1931639"/>
          </a:xfrm>
        </p:grpSpPr>
        <p:sp>
          <p:nvSpPr>
            <p:cNvPr id="63" name="直角三角形 35"/>
            <p:cNvSpPr/>
            <p:nvPr/>
          </p:nvSpPr>
          <p:spPr>
            <a:xfrm rot="5400000" flipV="1">
              <a:off x="1353399" y="5386386"/>
              <a:ext cx="1233714" cy="1349828"/>
            </a:xfrm>
            <a:custGeom>
              <a:avLst/>
              <a:gdLst>
                <a:gd name="connsiteX0" fmla="*/ 0 w 957942"/>
                <a:gd name="connsiteY0" fmla="*/ 624114 h 624114"/>
                <a:gd name="connsiteX1" fmla="*/ 0 w 957942"/>
                <a:gd name="connsiteY1" fmla="*/ 0 h 624114"/>
                <a:gd name="connsiteX2" fmla="*/ 957942 w 957942"/>
                <a:gd name="connsiteY2" fmla="*/ 624114 h 624114"/>
                <a:gd name="connsiteX3" fmla="*/ 0 w 957942"/>
                <a:gd name="connsiteY3" fmla="*/ 624114 h 624114"/>
                <a:gd name="connsiteX0-1" fmla="*/ 0 w 1233714"/>
                <a:gd name="connsiteY0-2" fmla="*/ 1349828 h 1349828"/>
                <a:gd name="connsiteX1-3" fmla="*/ 1233714 w 1233714"/>
                <a:gd name="connsiteY1-4" fmla="*/ 0 h 1349828"/>
                <a:gd name="connsiteX2-5" fmla="*/ 957942 w 1233714"/>
                <a:gd name="connsiteY2-6" fmla="*/ 1349828 h 1349828"/>
                <a:gd name="connsiteX3-7" fmla="*/ 0 w 1233714"/>
                <a:gd name="connsiteY3-8" fmla="*/ 1349828 h 1349828"/>
              </a:gdLst>
              <a:ahLst/>
              <a:cxnLst>
                <a:cxn ang="0">
                  <a:pos x="connsiteX0-1" y="connsiteY0-2"/>
                </a:cxn>
                <a:cxn ang="0">
                  <a:pos x="connsiteX1-3" y="connsiteY1-4"/>
                </a:cxn>
                <a:cxn ang="0">
                  <a:pos x="connsiteX2-5" y="connsiteY2-6"/>
                </a:cxn>
                <a:cxn ang="0">
                  <a:pos x="connsiteX3-7" y="connsiteY3-8"/>
                </a:cxn>
              </a:cxnLst>
              <a:rect l="l" t="t" r="r" b="b"/>
              <a:pathLst>
                <a:path w="1233714" h="1349828">
                  <a:moveTo>
                    <a:pt x="0" y="1349828"/>
                  </a:moveTo>
                  <a:lnTo>
                    <a:pt x="1233714" y="0"/>
                  </a:lnTo>
                  <a:lnTo>
                    <a:pt x="957942" y="1349828"/>
                  </a:lnTo>
                  <a:lnTo>
                    <a:pt x="0" y="1349828"/>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420914" y="4746518"/>
              <a:ext cx="2235200" cy="165428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5" name="文本框 97"/>
          <p:cNvSpPr txBox="1"/>
          <p:nvPr/>
        </p:nvSpPr>
        <p:spPr>
          <a:xfrm>
            <a:off x="10713961" y="3917326"/>
            <a:ext cx="1346804" cy="707886"/>
          </a:xfrm>
          <a:prstGeom prst="rect">
            <a:avLst/>
          </a:prstGeom>
          <a:noFill/>
        </p:spPr>
        <p:txBody>
          <a:bodyPr wrap="square" rtlCol="0">
            <a:spAutoFit/>
          </a:bodyPr>
          <a:lstStyle/>
          <a:p>
            <a:pPr algn="ctr"/>
            <a:r>
              <a:rPr lang="zh-CN" altLang="en-US" sz="2000" b="1" dirty="0">
                <a:ln w="10160">
                  <a:solidFill>
                    <a:schemeClr val="accent5"/>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ahoma" panose="020B0604030504040204" pitchFamily="34" charset="0"/>
              </a:rPr>
              <a:t>第六代</a:t>
            </a:r>
            <a:endParaRPr lang="en-US" altLang="zh-CN" sz="2000" b="1" dirty="0">
              <a:ln w="10160">
                <a:solidFill>
                  <a:schemeClr val="accent5"/>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ahoma" panose="020B0604030504040204" pitchFamily="34" charset="0"/>
            </a:endParaRPr>
          </a:p>
          <a:p>
            <a:pPr algn="ctr"/>
            <a:r>
              <a:rPr lang="en-US" altLang="zh-CN" sz="2000" b="1" dirty="0">
                <a:ln w="10160">
                  <a:solidFill>
                    <a:schemeClr val="accent5"/>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ahoma" panose="020B0604030504040204" pitchFamily="34" charset="0"/>
              </a:rPr>
              <a:t>ELF VMP</a:t>
            </a:r>
            <a:endParaRPr lang="zh-CN" altLang="en-US" sz="2000" b="1" dirty="0">
              <a:ln w="10160">
                <a:solidFill>
                  <a:schemeClr val="accent5"/>
                </a:solidFill>
                <a:prstDash val="solid"/>
              </a:ln>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ahoma" panose="020B0604030504040204" pitchFamily="34" charset="0"/>
            </a:endParaRPr>
          </a:p>
        </p:txBody>
      </p:sp>
      <p:sp>
        <p:nvSpPr>
          <p:cNvPr id="66" name="箭头: 右 65"/>
          <p:cNvSpPr/>
          <p:nvPr/>
        </p:nvSpPr>
        <p:spPr>
          <a:xfrm>
            <a:off x="1621494" y="4094216"/>
            <a:ext cx="567421" cy="40924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67" name="箭头: 右 66"/>
          <p:cNvSpPr/>
          <p:nvPr/>
        </p:nvSpPr>
        <p:spPr>
          <a:xfrm>
            <a:off x="3731146" y="4109456"/>
            <a:ext cx="567421" cy="40924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68" name="箭头: 右 67"/>
          <p:cNvSpPr/>
          <p:nvPr/>
        </p:nvSpPr>
        <p:spPr>
          <a:xfrm>
            <a:off x="5851545" y="4104200"/>
            <a:ext cx="567421" cy="40924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69" name="箭头: 右 68"/>
          <p:cNvSpPr/>
          <p:nvPr/>
        </p:nvSpPr>
        <p:spPr>
          <a:xfrm>
            <a:off x="7974633" y="4114706"/>
            <a:ext cx="567421" cy="40924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70" name="箭头: 右 69"/>
          <p:cNvSpPr/>
          <p:nvPr/>
        </p:nvSpPr>
        <p:spPr>
          <a:xfrm>
            <a:off x="10052535" y="4114706"/>
            <a:ext cx="567421" cy="40924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cSld>
  <p:clrMapOvr>
    <a:masterClrMapping/>
  </p:clrMapOvr>
  <p:transition spd="slow">
    <p:randomBar dir="ver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altLang="zh-CN" sz="2300" spc="300" dirty="0">
                <a:solidFill>
                  <a:srgbClr val="007AF0"/>
                </a:solidFill>
                <a:latin typeface="微软雅黑" panose="020B0503020204020204" pitchFamily="34" charset="-122"/>
                <a:ea typeface="微软雅黑" panose="020B0503020204020204" pitchFamily="34" charset="-122"/>
              </a:rPr>
              <a:t>1</a:t>
            </a:r>
            <a:r>
              <a:rPr lang="zh-CN" altLang="en-US" sz="2300" spc="300" dirty="0">
                <a:solidFill>
                  <a:srgbClr val="007AF0"/>
                </a:solidFill>
                <a:latin typeface="微软雅黑" panose="020B0503020204020204" pitchFamily="34" charset="-122"/>
                <a:ea typeface="微软雅黑" panose="020B0503020204020204" pitchFamily="34" charset="-122"/>
              </a:rPr>
              <a:t>、防逆向保护</a:t>
            </a:r>
            <a:r>
              <a:rPr lang="en-US" altLang="zh-CN" sz="2300" spc="300" dirty="0">
                <a:solidFill>
                  <a:srgbClr val="007AF0"/>
                </a:solidFill>
                <a:latin typeface="微软雅黑" panose="020B0503020204020204" pitchFamily="34" charset="-122"/>
                <a:ea typeface="微软雅黑" panose="020B0503020204020204" pitchFamily="34" charset="-122"/>
              </a:rPr>
              <a:t>—— </a:t>
            </a:r>
            <a:r>
              <a:rPr lang="zh-CN" altLang="en-US" sz="2300" spc="300" dirty="0">
                <a:solidFill>
                  <a:srgbClr val="007AF0"/>
                </a:solidFill>
                <a:latin typeface="微软雅黑" panose="020B0503020204020204" pitchFamily="34" charset="-122"/>
                <a:ea typeface="微软雅黑" panose="020B0503020204020204" pitchFamily="34" charset="-122"/>
              </a:rPr>
              <a:t>⑤</a:t>
            </a:r>
            <a:r>
              <a:rPr lang="en-US" altLang="zh-CN" sz="2300" spc="300" dirty="0">
                <a:solidFill>
                  <a:srgbClr val="007AF0"/>
                </a:solidFill>
                <a:latin typeface="微软雅黑" panose="020B0503020204020204" pitchFamily="34" charset="-122"/>
                <a:ea typeface="微软雅黑" panose="020B0503020204020204" pitchFamily="34" charset="-122"/>
              </a:rPr>
              <a:t>SO</a:t>
            </a:r>
            <a:r>
              <a:rPr lang="zh-CN" altLang="en-US" sz="2300" spc="300" dirty="0">
                <a:solidFill>
                  <a:srgbClr val="007AF0"/>
                </a:solidFill>
                <a:latin typeface="微软雅黑" panose="020B0503020204020204" pitchFamily="34" charset="-122"/>
                <a:ea typeface="微软雅黑" panose="020B0503020204020204" pitchFamily="34" charset="-122"/>
              </a:rPr>
              <a:t>文件加壳</a:t>
            </a:r>
            <a:endParaRPr lang="zh-CN" altLang="en-US" sz="2300" spc="300" dirty="0">
              <a:solidFill>
                <a:srgbClr val="007AF0"/>
              </a:solidFill>
              <a:latin typeface="微软雅黑" panose="020B0503020204020204" pitchFamily="34" charset="-122"/>
              <a:ea typeface="微软雅黑" panose="020B0503020204020204" pitchFamily="34" charset="-122"/>
            </a:endParaRPr>
          </a:p>
        </p:txBody>
      </p:sp>
      <p:sp>
        <p:nvSpPr>
          <p:cNvPr id="3" name="TextBox 4"/>
          <p:cNvSpPr txBox="1"/>
          <p:nvPr/>
        </p:nvSpPr>
        <p:spPr>
          <a:xfrm>
            <a:off x="912606" y="1286868"/>
            <a:ext cx="10502154" cy="646331"/>
          </a:xfrm>
          <a:prstGeom prst="rect">
            <a:avLst/>
          </a:prstGeom>
        </p:spPr>
        <p:txBody>
          <a:bodyPr wrap="square">
            <a:spAutoFit/>
          </a:bodyPr>
          <a:lstStyle>
            <a:defPPr>
              <a:defRPr lang="en-US"/>
            </a:defPPr>
            <a:lvl1pPr marL="285750" indent="-285750">
              <a:spcAft>
                <a:spcPts val="1200"/>
              </a:spcAft>
              <a:buFont typeface="Wingdings" panose="05000000000000000000" pitchFamily="2" charset="2"/>
              <a:buChar char="l"/>
              <a:defRPr sz="1800">
                <a:latin typeface="微软雅黑" panose="020B0503020204020204" pitchFamily="34" charset="-122"/>
                <a:ea typeface="微软雅黑" panose="020B0503020204020204" pitchFamily="34" charset="-122"/>
              </a:defRPr>
            </a:lvl1pPr>
          </a:lstStyle>
          <a:p>
            <a:r>
              <a:rPr lang="zh-CN" altLang="zh-CN" dirty="0"/>
              <a:t>对</a:t>
            </a:r>
            <a:r>
              <a:rPr lang="en-US" altLang="zh-CN" dirty="0"/>
              <a:t>SO</a:t>
            </a:r>
            <a:r>
              <a:rPr lang="zh-CN" altLang="zh-CN" dirty="0"/>
              <a:t>文件进行加壳保护：对</a:t>
            </a:r>
            <a:r>
              <a:rPr lang="en-US" altLang="zh-CN" dirty="0"/>
              <a:t>ELF</a:t>
            </a:r>
            <a:r>
              <a:rPr lang="zh-CN" altLang="zh-CN" dirty="0"/>
              <a:t>结构进行优化、加密，</a:t>
            </a:r>
            <a:r>
              <a:rPr lang="zh-CN" altLang="en-US" dirty="0"/>
              <a:t>隐藏</a:t>
            </a:r>
            <a:r>
              <a:rPr lang="en-US" altLang="zh-CN" dirty="0"/>
              <a:t>so</a:t>
            </a:r>
            <a:r>
              <a:rPr lang="zh-CN" altLang="en-US" dirty="0"/>
              <a:t>库中外部函数，有效</a:t>
            </a:r>
            <a:r>
              <a:rPr lang="zh-CN" altLang="zh-CN" dirty="0"/>
              <a:t>防止</a:t>
            </a:r>
            <a:r>
              <a:rPr lang="en-US" altLang="zh-CN" dirty="0"/>
              <a:t> IDA</a:t>
            </a:r>
            <a:r>
              <a:rPr lang="zh-CN" altLang="zh-CN" dirty="0"/>
              <a:t>等逆向工具</a:t>
            </a:r>
            <a:r>
              <a:rPr lang="zh-CN" altLang="en-US" dirty="0"/>
              <a:t>对</a:t>
            </a:r>
            <a:r>
              <a:rPr lang="en-US" altLang="zh-CN" dirty="0"/>
              <a:t>SO</a:t>
            </a:r>
            <a:r>
              <a:rPr lang="zh-CN" altLang="zh-CN" dirty="0"/>
              <a:t>文件</a:t>
            </a:r>
            <a:r>
              <a:rPr lang="zh-CN" altLang="en-US" dirty="0"/>
              <a:t>进行逆向分析</a:t>
            </a:r>
            <a:r>
              <a:rPr lang="zh-CN" altLang="zh-CN" dirty="0"/>
              <a:t>。</a:t>
            </a:r>
            <a:endParaRPr lang="zh-CN" altLang="zh-CN" dirty="0"/>
          </a:p>
        </p:txBody>
      </p:sp>
      <p:pic>
        <p:nvPicPr>
          <p:cNvPr id="4" name="图片 3"/>
          <p:cNvPicPr/>
          <p:nvPr/>
        </p:nvPicPr>
        <p:blipFill>
          <a:blip r:embed="rId1">
            <a:extLst>
              <a:ext uri="{28A0092B-C50C-407E-A947-70E740481C1C}">
                <a14:useLocalDpi xmlns:a14="http://schemas.microsoft.com/office/drawing/2010/main" val="0"/>
              </a:ext>
            </a:extLst>
          </a:blip>
          <a:srcRect/>
          <a:stretch>
            <a:fillRect/>
          </a:stretch>
        </p:blipFill>
        <p:spPr bwMode="auto">
          <a:xfrm>
            <a:off x="669967" y="1957990"/>
            <a:ext cx="4799092" cy="4206563"/>
          </a:xfrm>
          <a:prstGeom prst="rect">
            <a:avLst/>
          </a:prstGeom>
          <a:noFill/>
        </p:spPr>
      </p:pic>
      <p:pic>
        <p:nvPicPr>
          <p:cNvPr id="5" name="图片 4"/>
          <p:cNvPicPr/>
          <p:nvPr/>
        </p:nvPicPr>
        <p:blipFill>
          <a:blip r:embed="rId2">
            <a:extLst>
              <a:ext uri="{28A0092B-C50C-407E-A947-70E740481C1C}">
                <a14:useLocalDpi xmlns:a14="http://schemas.microsoft.com/office/drawing/2010/main" val="0"/>
              </a:ext>
            </a:extLst>
          </a:blip>
          <a:srcRect/>
          <a:stretch>
            <a:fillRect/>
          </a:stretch>
        </p:blipFill>
        <p:spPr bwMode="auto">
          <a:xfrm>
            <a:off x="6461167" y="1965639"/>
            <a:ext cx="4937344" cy="4206562"/>
          </a:xfrm>
          <a:prstGeom prst="rect">
            <a:avLst/>
          </a:prstGeom>
        </p:spPr>
      </p:pic>
      <p:sp>
        <p:nvSpPr>
          <p:cNvPr id="6" name="矩形 5"/>
          <p:cNvSpPr/>
          <p:nvPr/>
        </p:nvSpPr>
        <p:spPr>
          <a:xfrm>
            <a:off x="417985" y="6172201"/>
            <a:ext cx="5631670" cy="369332"/>
          </a:xfrm>
          <a:prstGeom prst="rect">
            <a:avLst/>
          </a:prstGeom>
        </p:spPr>
        <p:txBody>
          <a:bodyPr wrap="square">
            <a:spAutoFit/>
          </a:bodyPr>
          <a:lstStyle/>
          <a:p>
            <a:pPr marL="285750" indent="-285750">
              <a:spcAft>
                <a:spcPts val="1200"/>
              </a:spcAft>
              <a:buFont typeface="Wingdings" panose="05000000000000000000" pitchFamily="2" charset="2"/>
              <a:buChar char="l"/>
            </a:pPr>
            <a:r>
              <a:rPr lang="en-US" altLang="zh-CN" sz="1800" dirty="0">
                <a:latin typeface="微软雅黑" panose="020B0503020204020204" pitchFamily="34" charset="-122"/>
                <a:ea typeface="微软雅黑" panose="020B0503020204020204" pitchFamily="34" charset="-122"/>
              </a:rPr>
              <a:t>SO</a:t>
            </a:r>
            <a:r>
              <a:rPr lang="zh-CN" altLang="zh-CN" sz="1800" dirty="0">
                <a:latin typeface="微软雅黑" panose="020B0503020204020204" pitchFamily="34" charset="-122"/>
                <a:ea typeface="微软雅黑" panose="020B0503020204020204" pitchFamily="34" charset="-122"/>
              </a:rPr>
              <a:t>文件加</a:t>
            </a:r>
            <a:r>
              <a:rPr lang="zh-CN" altLang="en-US" sz="1800" dirty="0">
                <a:latin typeface="微软雅黑" panose="020B0503020204020204" pitchFamily="34" charset="-122"/>
                <a:ea typeface="微软雅黑" panose="020B0503020204020204" pitchFamily="34" charset="-122"/>
              </a:rPr>
              <a:t>壳</a:t>
            </a:r>
            <a:r>
              <a:rPr lang="zh-CN" altLang="zh-CN" sz="1800" dirty="0">
                <a:latin typeface="微软雅黑" panose="020B0503020204020204" pitchFamily="34" charset="-122"/>
                <a:ea typeface="微软雅黑" panose="020B0503020204020204" pitchFamily="34" charset="-122"/>
              </a:rPr>
              <a:t>前：通过</a:t>
            </a:r>
            <a:r>
              <a:rPr lang="en-US" altLang="zh-CN" sz="1800" dirty="0" err="1">
                <a:latin typeface="微软雅黑" panose="020B0503020204020204" pitchFamily="34" charset="-122"/>
                <a:ea typeface="微软雅黑" panose="020B0503020204020204" pitchFamily="34" charset="-122"/>
              </a:rPr>
              <a:t>ida</a:t>
            </a:r>
            <a:r>
              <a:rPr lang="zh-CN" altLang="zh-CN" sz="1800" dirty="0">
                <a:latin typeface="微软雅黑" panose="020B0503020204020204" pitchFamily="34" charset="-122"/>
                <a:ea typeface="微软雅黑" panose="020B0503020204020204" pitchFamily="34" charset="-122"/>
              </a:rPr>
              <a:t>工具，可以查看</a:t>
            </a:r>
            <a:r>
              <a:rPr lang="en-US" altLang="zh-CN" sz="1800" dirty="0">
                <a:latin typeface="微软雅黑" panose="020B0503020204020204" pitchFamily="34" charset="-122"/>
                <a:ea typeface="微软雅黑" panose="020B0503020204020204" pitchFamily="34" charset="-122"/>
              </a:rPr>
              <a:t>c</a:t>
            </a:r>
            <a:r>
              <a:rPr lang="zh-CN" altLang="zh-CN" sz="1800" dirty="0">
                <a:latin typeface="微软雅黑" panose="020B0503020204020204" pitchFamily="34" charset="-122"/>
                <a:ea typeface="微软雅黑" panose="020B0503020204020204" pitchFamily="34" charset="-122"/>
              </a:rPr>
              <a:t>语言代码</a:t>
            </a:r>
            <a:endParaRPr lang="zh-CN" altLang="zh-CN" sz="1800" dirty="0">
              <a:latin typeface="微软雅黑" panose="020B0503020204020204" pitchFamily="34" charset="-122"/>
              <a:ea typeface="微软雅黑" panose="020B0503020204020204" pitchFamily="34" charset="-122"/>
            </a:endParaRPr>
          </a:p>
        </p:txBody>
      </p:sp>
      <p:sp>
        <p:nvSpPr>
          <p:cNvPr id="7" name="矩形 6"/>
          <p:cNvSpPr/>
          <p:nvPr/>
        </p:nvSpPr>
        <p:spPr>
          <a:xfrm>
            <a:off x="6278312" y="6164553"/>
            <a:ext cx="5631670" cy="369332"/>
          </a:xfrm>
          <a:prstGeom prst="rect">
            <a:avLst/>
          </a:prstGeom>
        </p:spPr>
        <p:txBody>
          <a:bodyPr wrap="square">
            <a:spAutoFit/>
          </a:bodyPr>
          <a:lstStyle/>
          <a:p>
            <a:pPr marL="285750" indent="-285750">
              <a:spcAft>
                <a:spcPts val="1200"/>
              </a:spcAft>
              <a:buFont typeface="Wingdings" panose="05000000000000000000" pitchFamily="2" charset="2"/>
              <a:buChar char="l"/>
            </a:pPr>
            <a:r>
              <a:rPr lang="en-US" altLang="zh-CN" sz="1800" dirty="0">
                <a:latin typeface="微软雅黑" panose="020B0503020204020204" pitchFamily="34" charset="-122"/>
                <a:ea typeface="微软雅黑" panose="020B0503020204020204" pitchFamily="34" charset="-122"/>
              </a:rPr>
              <a:t>SO</a:t>
            </a:r>
            <a:r>
              <a:rPr lang="zh-CN" altLang="zh-CN" sz="1800" dirty="0">
                <a:latin typeface="微软雅黑" panose="020B0503020204020204" pitchFamily="34" charset="-122"/>
                <a:ea typeface="微软雅黑" panose="020B0503020204020204" pitchFamily="34" charset="-122"/>
              </a:rPr>
              <a:t>文件加</a:t>
            </a:r>
            <a:r>
              <a:rPr lang="zh-CN" altLang="en-US" sz="1800" dirty="0">
                <a:latin typeface="微软雅黑" panose="020B0503020204020204" pitchFamily="34" charset="-122"/>
                <a:ea typeface="微软雅黑" panose="020B0503020204020204" pitchFamily="34" charset="-122"/>
              </a:rPr>
              <a:t>壳</a:t>
            </a:r>
            <a:r>
              <a:rPr lang="zh-CN" altLang="zh-CN" sz="1800" dirty="0">
                <a:latin typeface="微软雅黑" panose="020B0503020204020204" pitchFamily="34" charset="-122"/>
                <a:ea typeface="微软雅黑" panose="020B0503020204020204" pitchFamily="34" charset="-122"/>
              </a:rPr>
              <a:t>后：通过</a:t>
            </a:r>
            <a:r>
              <a:rPr lang="en-US" altLang="zh-CN" sz="1800" dirty="0" err="1">
                <a:latin typeface="微软雅黑" panose="020B0503020204020204" pitchFamily="34" charset="-122"/>
                <a:ea typeface="微软雅黑" panose="020B0503020204020204" pitchFamily="34" charset="-122"/>
              </a:rPr>
              <a:t>ida</a:t>
            </a:r>
            <a:r>
              <a:rPr lang="zh-CN" altLang="zh-CN" sz="1800" dirty="0">
                <a:latin typeface="微软雅黑" panose="020B0503020204020204" pitchFamily="34" charset="-122"/>
                <a:ea typeface="微软雅黑" panose="020B0503020204020204" pitchFamily="34" charset="-122"/>
              </a:rPr>
              <a:t>工具，无法查看</a:t>
            </a:r>
            <a:r>
              <a:rPr lang="en-US" altLang="zh-CN" sz="1800" dirty="0">
                <a:latin typeface="微软雅黑" panose="020B0503020204020204" pitchFamily="34" charset="-122"/>
                <a:ea typeface="微软雅黑" panose="020B0503020204020204" pitchFamily="34" charset="-122"/>
              </a:rPr>
              <a:t>c</a:t>
            </a:r>
            <a:r>
              <a:rPr lang="zh-CN" altLang="zh-CN" sz="1800" dirty="0">
                <a:latin typeface="微软雅黑" panose="020B0503020204020204" pitchFamily="34" charset="-122"/>
                <a:ea typeface="微软雅黑" panose="020B0503020204020204" pitchFamily="34" charset="-122"/>
              </a:rPr>
              <a:t>语言代码</a:t>
            </a:r>
            <a:endParaRPr lang="zh-CN" altLang="zh-CN" sz="1800" dirty="0">
              <a:latin typeface="微软雅黑" panose="020B0503020204020204" pitchFamily="34" charset="-122"/>
              <a:ea typeface="微软雅黑" panose="020B0503020204020204" pitchFamily="34" charset="-122"/>
            </a:endParaRPr>
          </a:p>
        </p:txBody>
      </p:sp>
    </p:spTree>
  </p:cSld>
  <p:clrMapOvr>
    <a:masterClrMapping/>
  </p:clrMapOvr>
  <p:transition spd="slow">
    <p:randomBar dir="ver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altLang="zh-CN" sz="2300" spc="300" dirty="0">
                <a:solidFill>
                  <a:srgbClr val="007AF0"/>
                </a:solidFill>
                <a:latin typeface="微软雅黑" panose="020B0503020204020204" pitchFamily="34" charset="-122"/>
                <a:ea typeface="微软雅黑" panose="020B0503020204020204" pitchFamily="34" charset="-122"/>
              </a:rPr>
              <a:t>1</a:t>
            </a:r>
            <a:r>
              <a:rPr lang="zh-CN" altLang="en-US" sz="2300" spc="300" dirty="0">
                <a:solidFill>
                  <a:srgbClr val="007AF0"/>
                </a:solidFill>
                <a:latin typeface="微软雅黑" panose="020B0503020204020204" pitchFamily="34" charset="-122"/>
                <a:ea typeface="微软雅黑" panose="020B0503020204020204" pitchFamily="34" charset="-122"/>
              </a:rPr>
              <a:t>、防逆向保护</a:t>
            </a:r>
            <a:r>
              <a:rPr lang="en-US" altLang="zh-CN" sz="2300" spc="300" dirty="0">
                <a:solidFill>
                  <a:srgbClr val="007AF0"/>
                </a:solidFill>
                <a:latin typeface="微软雅黑" panose="020B0503020204020204" pitchFamily="34" charset="-122"/>
                <a:ea typeface="微软雅黑" panose="020B0503020204020204" pitchFamily="34" charset="-122"/>
              </a:rPr>
              <a:t>—— </a:t>
            </a:r>
            <a:r>
              <a:rPr lang="zh-CN" altLang="en-US" sz="2300" spc="300" dirty="0">
                <a:solidFill>
                  <a:srgbClr val="007AF0"/>
                </a:solidFill>
                <a:latin typeface="微软雅黑" panose="020B0503020204020204" pitchFamily="34" charset="-122"/>
                <a:ea typeface="微软雅黑" panose="020B0503020204020204" pitchFamily="34" charset="-122"/>
              </a:rPr>
              <a:t>⑥</a:t>
            </a:r>
            <a:r>
              <a:rPr lang="en-US" altLang="zh-CN" sz="2300" spc="300" dirty="0">
                <a:solidFill>
                  <a:srgbClr val="007AF0"/>
                </a:solidFill>
                <a:latin typeface="微软雅黑" panose="020B0503020204020204" pitchFamily="34" charset="-122"/>
                <a:ea typeface="微软雅黑" panose="020B0503020204020204" pitchFamily="34" charset="-122"/>
              </a:rPr>
              <a:t>SO</a:t>
            </a:r>
            <a:r>
              <a:rPr lang="zh-CN" altLang="en-US" sz="2300" spc="300" dirty="0">
                <a:solidFill>
                  <a:srgbClr val="007AF0"/>
                </a:solidFill>
                <a:latin typeface="微软雅黑" panose="020B0503020204020204" pitchFamily="34" charset="-122"/>
                <a:ea typeface="微软雅黑" panose="020B0503020204020204" pitchFamily="34" charset="-122"/>
              </a:rPr>
              <a:t>文件高级混淆</a:t>
            </a:r>
            <a:endParaRPr lang="zh-CN" altLang="en-US" sz="2300" spc="300" dirty="0">
              <a:solidFill>
                <a:srgbClr val="007AF0"/>
              </a:solidFill>
              <a:latin typeface="微软雅黑" panose="020B0503020204020204" pitchFamily="34" charset="-122"/>
              <a:ea typeface="微软雅黑" panose="020B0503020204020204" pitchFamily="34" charset="-122"/>
            </a:endParaRPr>
          </a:p>
        </p:txBody>
      </p:sp>
      <p:sp>
        <p:nvSpPr>
          <p:cNvPr id="3" name="TextBox 4"/>
          <p:cNvSpPr txBox="1"/>
          <p:nvPr/>
        </p:nvSpPr>
        <p:spPr>
          <a:xfrm>
            <a:off x="912606" y="1286868"/>
            <a:ext cx="10502154" cy="369332"/>
          </a:xfrm>
          <a:prstGeom prst="rect">
            <a:avLst/>
          </a:prstGeom>
        </p:spPr>
        <p:txBody>
          <a:bodyPr wrap="square">
            <a:spAutoFit/>
          </a:bodyPr>
          <a:lstStyle>
            <a:defPPr>
              <a:defRPr lang="en-US"/>
            </a:defPPr>
            <a:lvl1pPr marL="285750" indent="-285750">
              <a:spcAft>
                <a:spcPts val="1200"/>
              </a:spcAft>
              <a:buFont typeface="Wingdings" panose="05000000000000000000" pitchFamily="2" charset="2"/>
              <a:buChar char="l"/>
              <a:defRPr sz="1800">
                <a:latin typeface="微软雅黑" panose="020B0503020204020204" pitchFamily="34" charset="-122"/>
                <a:ea typeface="微软雅黑" panose="020B0503020204020204" pitchFamily="34" charset="-122"/>
              </a:defRPr>
            </a:lvl1pPr>
          </a:lstStyle>
          <a:p>
            <a:r>
              <a:rPr lang="zh-CN" altLang="en-US" dirty="0"/>
              <a:t>提供</a:t>
            </a:r>
            <a:r>
              <a:rPr lang="en-US" altLang="zh-CN" dirty="0"/>
              <a:t>LLVM</a:t>
            </a:r>
            <a:r>
              <a:rPr lang="zh-CN" altLang="en-US" dirty="0"/>
              <a:t>编译级代码混淆，对代码控制流、数据流进行混淆保护</a:t>
            </a:r>
            <a:endParaRPr lang="zh-CN" altLang="en-US" dirty="0"/>
          </a:p>
        </p:txBody>
      </p:sp>
      <p:pic>
        <p:nvPicPr>
          <p:cNvPr id="8" name="Picture 3" descr="E:\ijiami\售前相关\售前培训\16年售前培训\资料\加固系统\加密效果对比\so库混淆效果对比截图\混淆效果\控制流--原始.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72690" y="1960187"/>
            <a:ext cx="5059171" cy="43558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E:\ijiami\售前相关\售前培训\16年售前培训\资料\加固系统\加密效果对比\so库混淆效果对比截图\混淆效果\控制流--混淆.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0226" y="1952074"/>
            <a:ext cx="4939224" cy="4398393"/>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872690" y="6388810"/>
            <a:ext cx="5299510" cy="369332"/>
          </a:xfrm>
          <a:prstGeom prst="rect">
            <a:avLst/>
          </a:prstGeom>
        </p:spPr>
        <p:txBody>
          <a:bodyPr wrap="square">
            <a:spAutoFit/>
          </a:bodyPr>
          <a:lstStyle/>
          <a:p>
            <a:pPr marL="285750" indent="-285750">
              <a:spcAft>
                <a:spcPts val="1200"/>
              </a:spcAft>
              <a:buFont typeface="Wingdings" panose="05000000000000000000" pitchFamily="2" charset="2"/>
              <a:buChar char="l"/>
            </a:pPr>
            <a:r>
              <a:rPr lang="en-US" altLang="zh-CN" sz="1800" dirty="0">
                <a:latin typeface="微软雅黑" panose="020B0503020204020204" pitchFamily="34" charset="-122"/>
                <a:ea typeface="微软雅黑" panose="020B0503020204020204" pitchFamily="34" charset="-122"/>
              </a:rPr>
              <a:t>SO</a:t>
            </a:r>
            <a:r>
              <a:rPr lang="zh-CN" altLang="zh-CN" sz="1800" dirty="0">
                <a:latin typeface="微软雅黑" panose="020B0503020204020204" pitchFamily="34" charset="-122"/>
                <a:ea typeface="微软雅黑" panose="020B0503020204020204" pitchFamily="34" charset="-122"/>
              </a:rPr>
              <a:t>文件</a:t>
            </a:r>
            <a:r>
              <a:rPr lang="zh-CN" altLang="en-US" sz="1800" dirty="0">
                <a:latin typeface="微软雅黑" panose="020B0503020204020204" pitchFamily="34" charset="-122"/>
                <a:ea typeface="微软雅黑" panose="020B0503020204020204" pitchFamily="34" charset="-122"/>
              </a:rPr>
              <a:t>混淆</a:t>
            </a:r>
            <a:r>
              <a:rPr lang="zh-CN" altLang="zh-CN" sz="1800" dirty="0">
                <a:latin typeface="微软雅黑" panose="020B0503020204020204" pitchFamily="34" charset="-122"/>
                <a:ea typeface="微软雅黑" panose="020B0503020204020204" pitchFamily="34" charset="-122"/>
              </a:rPr>
              <a:t>前：通过</a:t>
            </a:r>
            <a:r>
              <a:rPr lang="en-US" altLang="zh-CN" sz="1800" dirty="0" err="1">
                <a:latin typeface="微软雅黑" panose="020B0503020204020204" pitchFamily="34" charset="-122"/>
                <a:ea typeface="微软雅黑" panose="020B0503020204020204" pitchFamily="34" charset="-122"/>
              </a:rPr>
              <a:t>ida</a:t>
            </a:r>
            <a:r>
              <a:rPr lang="zh-CN" altLang="en-US" sz="1800" dirty="0">
                <a:latin typeface="微软雅黑" panose="020B0503020204020204" pitchFamily="34" charset="-122"/>
                <a:ea typeface="微软雅黑" panose="020B0503020204020204" pitchFamily="34" charset="-122"/>
              </a:rPr>
              <a:t>工具，查看控制流结构</a:t>
            </a:r>
            <a:endParaRPr lang="zh-CN" altLang="zh-CN" sz="1800" dirty="0">
              <a:latin typeface="微软雅黑" panose="020B0503020204020204" pitchFamily="34" charset="-122"/>
              <a:ea typeface="微软雅黑" panose="020B0503020204020204" pitchFamily="34" charset="-122"/>
            </a:endParaRPr>
          </a:p>
        </p:txBody>
      </p:sp>
      <p:sp>
        <p:nvSpPr>
          <p:cNvPr id="11" name="矩形 10"/>
          <p:cNvSpPr/>
          <p:nvPr/>
        </p:nvSpPr>
        <p:spPr>
          <a:xfrm>
            <a:off x="6431397" y="6388810"/>
            <a:ext cx="5541528" cy="369332"/>
          </a:xfrm>
          <a:prstGeom prst="rect">
            <a:avLst/>
          </a:prstGeom>
        </p:spPr>
        <p:txBody>
          <a:bodyPr wrap="square">
            <a:spAutoFit/>
          </a:bodyPr>
          <a:lstStyle/>
          <a:p>
            <a:pPr marL="285750" indent="-285750">
              <a:spcAft>
                <a:spcPts val="1200"/>
              </a:spcAft>
              <a:buFont typeface="Wingdings" panose="05000000000000000000" pitchFamily="2" charset="2"/>
              <a:buChar char="l"/>
            </a:pPr>
            <a:r>
              <a:rPr lang="en-US" altLang="zh-CN" sz="1800" dirty="0">
                <a:latin typeface="微软雅黑" panose="020B0503020204020204" pitchFamily="34" charset="-122"/>
                <a:ea typeface="微软雅黑" panose="020B0503020204020204" pitchFamily="34" charset="-122"/>
              </a:rPr>
              <a:t>SO</a:t>
            </a:r>
            <a:r>
              <a:rPr lang="zh-CN" altLang="zh-CN" sz="1800" dirty="0">
                <a:latin typeface="微软雅黑" panose="020B0503020204020204" pitchFamily="34" charset="-122"/>
                <a:ea typeface="微软雅黑" panose="020B0503020204020204" pitchFamily="34" charset="-122"/>
              </a:rPr>
              <a:t>文件</a:t>
            </a:r>
            <a:r>
              <a:rPr lang="zh-CN" altLang="en-US" sz="1800" dirty="0">
                <a:latin typeface="微软雅黑" panose="020B0503020204020204" pitchFamily="34" charset="-122"/>
                <a:ea typeface="微软雅黑" panose="020B0503020204020204" pitchFamily="34" charset="-122"/>
              </a:rPr>
              <a:t>混淆后</a:t>
            </a:r>
            <a:r>
              <a:rPr lang="zh-CN" altLang="zh-CN" sz="1800" dirty="0">
                <a:latin typeface="微软雅黑" panose="020B0503020204020204" pitchFamily="34" charset="-122"/>
                <a:ea typeface="微软雅黑" panose="020B0503020204020204" pitchFamily="34" charset="-122"/>
              </a:rPr>
              <a:t>：通过</a:t>
            </a:r>
            <a:r>
              <a:rPr lang="en-US" altLang="zh-CN" sz="1800" dirty="0" err="1">
                <a:latin typeface="微软雅黑" panose="020B0503020204020204" pitchFamily="34" charset="-122"/>
                <a:ea typeface="微软雅黑" panose="020B0503020204020204" pitchFamily="34" charset="-122"/>
              </a:rPr>
              <a:t>ida</a:t>
            </a:r>
            <a:r>
              <a:rPr lang="zh-CN" altLang="en-US" sz="1800" dirty="0">
                <a:latin typeface="微软雅黑" panose="020B0503020204020204" pitchFamily="34" charset="-122"/>
                <a:ea typeface="微软雅黑" panose="020B0503020204020204" pitchFamily="34" charset="-122"/>
              </a:rPr>
              <a:t>工具，查看控制流结构</a:t>
            </a:r>
            <a:endParaRPr lang="zh-CN" altLang="zh-CN" sz="1800" dirty="0">
              <a:latin typeface="微软雅黑" panose="020B0503020204020204" pitchFamily="34" charset="-122"/>
              <a:ea typeface="微软雅黑" panose="020B0503020204020204" pitchFamily="34" charset="-122"/>
            </a:endParaRPr>
          </a:p>
        </p:txBody>
      </p:sp>
    </p:spTree>
  </p:cSld>
  <p:clrMapOvr>
    <a:masterClrMapping/>
  </p:clrMapOvr>
  <p:transition spd="slow">
    <p:randomBar dir="ver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altLang="zh-CN" sz="2300" spc="300" dirty="0">
                <a:solidFill>
                  <a:srgbClr val="007AF0"/>
                </a:solidFill>
                <a:latin typeface="微软雅黑" panose="020B0503020204020204" pitchFamily="34" charset="-122"/>
                <a:ea typeface="微软雅黑" panose="020B0503020204020204" pitchFamily="34" charset="-122"/>
              </a:rPr>
              <a:t>2</a:t>
            </a:r>
            <a:r>
              <a:rPr lang="zh-CN" altLang="en-US" sz="2300" spc="300" dirty="0">
                <a:solidFill>
                  <a:srgbClr val="007AF0"/>
                </a:solidFill>
                <a:latin typeface="微软雅黑" panose="020B0503020204020204" pitchFamily="34" charset="-122"/>
                <a:ea typeface="微软雅黑" panose="020B0503020204020204" pitchFamily="34" charset="-122"/>
              </a:rPr>
              <a:t>、防篡改保护</a:t>
            </a:r>
            <a:endParaRPr lang="zh-CN" altLang="en-US" sz="2300" spc="300" dirty="0">
              <a:solidFill>
                <a:srgbClr val="007AF0"/>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1624674" y="1967340"/>
            <a:ext cx="9116305" cy="4365957"/>
            <a:chOff x="-1387993" y="1762749"/>
            <a:chExt cx="12011113" cy="5752333"/>
          </a:xfrm>
        </p:grpSpPr>
        <p:pic>
          <p:nvPicPr>
            <p:cNvPr id="15" name="Picture 125"/>
            <p:cNvPicPr>
              <a:picLocks noChangeAspect="1" noChangeArrowheads="1"/>
            </p:cNvPicPr>
            <p:nvPr/>
          </p:nvPicPr>
          <p:blipFill>
            <a:blip r:embed="rId1" cstate="screen"/>
            <a:srcRect/>
            <a:stretch>
              <a:fillRect/>
            </a:stretch>
          </p:blipFill>
          <p:spPr bwMode="auto">
            <a:xfrm>
              <a:off x="2433638" y="5027066"/>
              <a:ext cx="4110037" cy="11382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Group 166"/>
            <p:cNvGrpSpPr/>
            <p:nvPr/>
          </p:nvGrpSpPr>
          <p:grpSpPr bwMode="auto">
            <a:xfrm>
              <a:off x="2767013" y="2047329"/>
              <a:ext cx="3471862" cy="3467100"/>
              <a:chOff x="1749" y="1113"/>
              <a:chExt cx="2187" cy="2184"/>
            </a:xfrm>
            <a:effectLst>
              <a:outerShdw blurRad="50800" dist="50800" dir="5400000" algn="ctr" rotWithShape="0">
                <a:srgbClr val="000000">
                  <a:alpha val="36000"/>
                </a:srgbClr>
              </a:outerShdw>
            </a:effectLst>
            <a:scene3d>
              <a:camera prst="orthographicFront">
                <a:rot lat="0" lon="0" rev="0"/>
              </a:camera>
              <a:lightRig rig="brightRoom" dir="t">
                <a:rot lat="0" lon="0" rev="600000"/>
              </a:lightRig>
            </a:scene3d>
          </p:grpSpPr>
          <p:sp>
            <p:nvSpPr>
              <p:cNvPr id="88" name="Oval 6"/>
              <p:cNvSpPr>
                <a:spLocks noChangeArrowheads="1"/>
              </p:cNvSpPr>
              <p:nvPr/>
            </p:nvSpPr>
            <p:spPr bwMode="gray">
              <a:xfrm>
                <a:off x="1749" y="1113"/>
                <a:ext cx="2187" cy="2184"/>
              </a:xfrm>
              <a:prstGeom prst="ellipse">
                <a:avLst/>
              </a:prstGeom>
              <a:solidFill>
                <a:srgbClr val="777777"/>
              </a:solidFill>
              <a:ln w="9525">
                <a:noFill/>
                <a:round/>
              </a:ln>
              <a:effectLst>
                <a:outerShdw blurRad="57785" dist="33020" dir="3180000" algn="ctr">
                  <a:srgbClr val="000000">
                    <a:alpha val="30000"/>
                  </a:srgbClr>
                </a:outerShdw>
              </a:effectLst>
              <a:sp3d prstMaterial="metal">
                <a:bevelT w="38100" h="57150" prst="angle"/>
              </a:sp3d>
            </p:spPr>
            <p:txBody>
              <a:bodyPr>
                <a:flatTx/>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GB"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89" name="Oval 8"/>
              <p:cNvSpPr>
                <a:spLocks noChangeArrowheads="1"/>
              </p:cNvSpPr>
              <p:nvPr/>
            </p:nvSpPr>
            <p:spPr bwMode="gray">
              <a:xfrm>
                <a:off x="1756" y="1119"/>
                <a:ext cx="2173" cy="2172"/>
              </a:xfrm>
              <a:prstGeom prst="ellipse">
                <a:avLst/>
              </a:prstGeom>
              <a:gradFill rotWithShape="1">
                <a:gsLst>
                  <a:gs pos="0">
                    <a:srgbClr val="B6B6B6"/>
                  </a:gs>
                  <a:gs pos="75000">
                    <a:srgbClr val="9F9F9F">
                      <a:gamma/>
                      <a:tint val="28235"/>
                      <a:invGamma/>
                    </a:srgbClr>
                  </a:gs>
                </a:gsLst>
                <a:lin ang="2700000" scaled="1"/>
              </a:gradFill>
              <a:ln w="19050">
                <a:noFill/>
                <a:round/>
              </a:ln>
              <a:effectLst>
                <a:outerShdw blurRad="57785" dist="33020" dir="3180000" algn="ctr">
                  <a:srgbClr val="000000">
                    <a:alpha val="30000"/>
                  </a:srgbClr>
                </a:outerShdw>
              </a:effectLst>
              <a:sp3d prstMaterial="metal">
                <a:bevelT w="38100" h="57150" prst="angle"/>
              </a:sp3d>
            </p:spPr>
            <p:txBody>
              <a:bodyPr wrap="none" anchor="ct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GB"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0" name="Oval 9"/>
              <p:cNvSpPr>
                <a:spLocks noChangeArrowheads="1"/>
              </p:cNvSpPr>
              <p:nvPr/>
            </p:nvSpPr>
            <p:spPr bwMode="gray">
              <a:xfrm>
                <a:off x="1980" y="1343"/>
                <a:ext cx="1726" cy="1725"/>
              </a:xfrm>
              <a:prstGeom prst="ellipse">
                <a:avLst/>
              </a:prstGeom>
              <a:gradFill rotWithShape="1">
                <a:gsLst>
                  <a:gs pos="0">
                    <a:srgbClr val="FFFFFF"/>
                  </a:gs>
                  <a:gs pos="100000">
                    <a:srgbClr val="EAEAEA"/>
                  </a:gs>
                </a:gsLst>
                <a:lin ang="2700000" scaled="1"/>
              </a:gradFill>
              <a:ln w="19050">
                <a:noFill/>
                <a:round/>
              </a:ln>
              <a:effectLst>
                <a:outerShdw blurRad="57785" dist="33020" dir="3180000" algn="ctr">
                  <a:srgbClr val="000000">
                    <a:alpha val="30000"/>
                  </a:srgbClr>
                </a:outerShdw>
              </a:effectLst>
              <a:sp3d prstMaterial="metal">
                <a:bevelT w="38100" h="57150" prst="angle"/>
              </a:sp3d>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GB"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1" name="Oval 10"/>
              <p:cNvSpPr>
                <a:spLocks noChangeArrowheads="1"/>
              </p:cNvSpPr>
              <p:nvPr/>
            </p:nvSpPr>
            <p:spPr bwMode="gray">
              <a:xfrm>
                <a:off x="2196" y="1558"/>
                <a:ext cx="1293" cy="1294"/>
              </a:xfrm>
              <a:prstGeom prst="ellipse">
                <a:avLst/>
              </a:prstGeom>
              <a:gradFill rotWithShape="1">
                <a:gsLst>
                  <a:gs pos="0">
                    <a:srgbClr val="333333"/>
                  </a:gs>
                  <a:gs pos="100000">
                    <a:srgbClr val="333333">
                      <a:gamma/>
                      <a:tint val="38431"/>
                      <a:invGamma/>
                    </a:srgbClr>
                  </a:gs>
                </a:gsLst>
                <a:lin ang="2700000" scaled="1"/>
              </a:gradFill>
              <a:ln w="19050">
                <a:noFill/>
                <a:round/>
              </a:ln>
              <a:effectLst>
                <a:outerShdw blurRad="57785" dist="33020" dir="3180000" algn="ctr">
                  <a:srgbClr val="000000">
                    <a:alpha val="30000"/>
                  </a:srgbClr>
                </a:outerShdw>
              </a:effectLst>
              <a:sp3d prstMaterial="metal">
                <a:bevelT w="38100" h="57150" prst="angle"/>
              </a:sp3d>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GB"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2" name="Oval 11"/>
              <p:cNvSpPr>
                <a:spLocks noChangeArrowheads="1"/>
              </p:cNvSpPr>
              <p:nvPr/>
            </p:nvSpPr>
            <p:spPr bwMode="gray">
              <a:xfrm>
                <a:off x="2400" y="1763"/>
                <a:ext cx="887" cy="884"/>
              </a:xfrm>
              <a:prstGeom prst="ellipse">
                <a:avLst/>
              </a:prstGeom>
              <a:gradFill rotWithShape="1">
                <a:gsLst>
                  <a:gs pos="0">
                    <a:srgbClr val="FFFFFF"/>
                  </a:gs>
                  <a:gs pos="100000">
                    <a:srgbClr val="EAEAEA"/>
                  </a:gs>
                </a:gsLst>
                <a:lin ang="2700000" scaled="1"/>
              </a:gradFill>
              <a:ln w="19050">
                <a:noFill/>
                <a:round/>
              </a:ln>
              <a:effectLst>
                <a:outerShdw blurRad="57785" dist="33020" dir="3180000" algn="ctr">
                  <a:srgbClr val="000000">
                    <a:alpha val="30000"/>
                  </a:srgbClr>
                </a:outerShdw>
              </a:effectLst>
              <a:sp3d prstMaterial="metal">
                <a:bevelT w="38100" h="57150" prst="angle"/>
              </a:sp3d>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GB"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3" name="Oval 12"/>
              <p:cNvSpPr>
                <a:spLocks noChangeArrowheads="1"/>
              </p:cNvSpPr>
              <p:nvPr/>
            </p:nvSpPr>
            <p:spPr bwMode="gray">
              <a:xfrm flipV="1">
                <a:off x="2577" y="1939"/>
                <a:ext cx="533" cy="533"/>
              </a:xfrm>
              <a:prstGeom prst="ellipse">
                <a:avLst/>
              </a:prstGeom>
              <a:solidFill>
                <a:srgbClr val="C0504D"/>
              </a:solidFill>
              <a:ln w="9525">
                <a:noFill/>
                <a:round/>
              </a:ln>
              <a:effectLst>
                <a:outerShdw blurRad="57785" dist="33020" dir="3180000" algn="ctr">
                  <a:srgbClr val="000000">
                    <a:alpha val="30000"/>
                  </a:srgbClr>
                </a:outerShdw>
              </a:effectLst>
              <a:sp3d prstMaterial="metal">
                <a:bevelT w="38100" h="57150" prst="angle"/>
              </a:sp3d>
            </p:spPr>
            <p:txBody>
              <a:bodyPr rot="10800000"/>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GB"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7" name="Group 117"/>
            <p:cNvGrpSpPr/>
            <p:nvPr/>
          </p:nvGrpSpPr>
          <p:grpSpPr bwMode="auto">
            <a:xfrm>
              <a:off x="3743325" y="3166516"/>
              <a:ext cx="609600" cy="609600"/>
              <a:chOff x="-180" y="2946"/>
              <a:chExt cx="384" cy="384"/>
            </a:xfrm>
          </p:grpSpPr>
          <p:sp>
            <p:nvSpPr>
              <p:cNvPr id="85" name="Oval 113"/>
              <p:cNvSpPr>
                <a:spLocks noChangeArrowheads="1"/>
              </p:cNvSpPr>
              <p:nvPr/>
            </p:nvSpPr>
            <p:spPr bwMode="auto">
              <a:xfrm>
                <a:off x="-120" y="3006"/>
                <a:ext cx="264" cy="264"/>
              </a:xfrm>
              <a:prstGeom prst="ellipse">
                <a:avLst/>
              </a:prstGeom>
              <a:noFill/>
              <a:ln w="9525">
                <a:solidFill>
                  <a:sysClr val="windowText" lastClr="0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86" name="Oval 115"/>
              <p:cNvSpPr>
                <a:spLocks noChangeArrowheads="1"/>
              </p:cNvSpPr>
              <p:nvPr/>
            </p:nvSpPr>
            <p:spPr bwMode="auto">
              <a:xfrm>
                <a:off x="-44" y="3082"/>
                <a:ext cx="112" cy="112"/>
              </a:xfrm>
              <a:prstGeom prst="ellipse">
                <a:avLst/>
              </a:prstGeom>
              <a:solidFill>
                <a:srgbClr val="BCBCBC"/>
              </a:solidFill>
              <a:ln w="9525">
                <a:solidFill>
                  <a:sysClr val="windowText" lastClr="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87" name="Oval 116"/>
              <p:cNvSpPr>
                <a:spLocks noChangeArrowheads="1"/>
              </p:cNvSpPr>
              <p:nvPr/>
            </p:nvSpPr>
            <p:spPr bwMode="auto">
              <a:xfrm>
                <a:off x="-180" y="2946"/>
                <a:ext cx="384" cy="384"/>
              </a:xfrm>
              <a:prstGeom prst="ellipse">
                <a:avLst/>
              </a:prstGeom>
              <a:noFill/>
              <a:ln w="9525">
                <a:solidFill>
                  <a:sysClr val="windowText" lastClr="0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8" name="Group 135"/>
            <p:cNvGrpSpPr/>
            <p:nvPr/>
          </p:nvGrpSpPr>
          <p:grpSpPr bwMode="auto">
            <a:xfrm>
              <a:off x="4870450" y="2956966"/>
              <a:ext cx="609600" cy="609600"/>
              <a:chOff x="-180" y="2946"/>
              <a:chExt cx="384" cy="384"/>
            </a:xfrm>
          </p:grpSpPr>
          <p:sp>
            <p:nvSpPr>
              <p:cNvPr id="82" name="Oval 136"/>
              <p:cNvSpPr>
                <a:spLocks noChangeArrowheads="1"/>
              </p:cNvSpPr>
              <p:nvPr/>
            </p:nvSpPr>
            <p:spPr bwMode="auto">
              <a:xfrm>
                <a:off x="-120" y="3006"/>
                <a:ext cx="264" cy="264"/>
              </a:xfrm>
              <a:prstGeom prst="ellipse">
                <a:avLst/>
              </a:prstGeom>
              <a:noFill/>
              <a:ln w="9525">
                <a:solidFill>
                  <a:sysClr val="windowText" lastClr="0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83" name="Oval 137"/>
              <p:cNvSpPr>
                <a:spLocks noChangeArrowheads="1"/>
              </p:cNvSpPr>
              <p:nvPr/>
            </p:nvSpPr>
            <p:spPr bwMode="auto">
              <a:xfrm>
                <a:off x="-44" y="3082"/>
                <a:ext cx="112" cy="112"/>
              </a:xfrm>
              <a:prstGeom prst="ellipse">
                <a:avLst/>
              </a:prstGeom>
              <a:solidFill>
                <a:srgbClr val="5F5F5F"/>
              </a:solidFill>
              <a:ln w="9525">
                <a:solidFill>
                  <a:sysClr val="windowText" lastClr="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84" name="Oval 138"/>
              <p:cNvSpPr>
                <a:spLocks noChangeArrowheads="1"/>
              </p:cNvSpPr>
              <p:nvPr/>
            </p:nvSpPr>
            <p:spPr bwMode="auto">
              <a:xfrm>
                <a:off x="-180" y="2946"/>
                <a:ext cx="384" cy="384"/>
              </a:xfrm>
              <a:prstGeom prst="ellipse">
                <a:avLst/>
              </a:prstGeom>
              <a:noFill/>
              <a:ln w="9525">
                <a:solidFill>
                  <a:sysClr val="windowText" lastClr="0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9" name="Group 139"/>
            <p:cNvGrpSpPr/>
            <p:nvPr/>
          </p:nvGrpSpPr>
          <p:grpSpPr bwMode="auto">
            <a:xfrm>
              <a:off x="4251325" y="3650704"/>
              <a:ext cx="609600" cy="609600"/>
              <a:chOff x="-180" y="2946"/>
              <a:chExt cx="384" cy="384"/>
            </a:xfrm>
          </p:grpSpPr>
          <p:sp>
            <p:nvSpPr>
              <p:cNvPr id="79" name="Oval 140"/>
              <p:cNvSpPr>
                <a:spLocks noChangeArrowheads="1"/>
              </p:cNvSpPr>
              <p:nvPr/>
            </p:nvSpPr>
            <p:spPr bwMode="auto">
              <a:xfrm>
                <a:off x="-120" y="3006"/>
                <a:ext cx="264" cy="264"/>
              </a:xfrm>
              <a:prstGeom prst="ellipse">
                <a:avLst/>
              </a:prstGeom>
              <a:noFill/>
              <a:ln w="9525">
                <a:solidFill>
                  <a:sysClr val="windowText" lastClr="0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80" name="Oval 141"/>
              <p:cNvSpPr>
                <a:spLocks noChangeArrowheads="1"/>
              </p:cNvSpPr>
              <p:nvPr/>
            </p:nvSpPr>
            <p:spPr bwMode="auto">
              <a:xfrm>
                <a:off x="-44" y="3082"/>
                <a:ext cx="112" cy="112"/>
              </a:xfrm>
              <a:prstGeom prst="ellipse">
                <a:avLst/>
              </a:prstGeom>
              <a:solidFill>
                <a:srgbClr val="6D0303"/>
              </a:solidFill>
              <a:ln w="9525">
                <a:solidFill>
                  <a:sysClr val="windowText" lastClr="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81" name="Oval 142"/>
              <p:cNvSpPr>
                <a:spLocks noChangeArrowheads="1"/>
              </p:cNvSpPr>
              <p:nvPr/>
            </p:nvSpPr>
            <p:spPr bwMode="auto">
              <a:xfrm>
                <a:off x="-180" y="2946"/>
                <a:ext cx="384" cy="384"/>
              </a:xfrm>
              <a:prstGeom prst="ellipse">
                <a:avLst/>
              </a:prstGeom>
              <a:noFill/>
              <a:ln w="9525">
                <a:solidFill>
                  <a:sysClr val="windowText" lastClr="0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20" name="Group 203"/>
            <p:cNvGrpSpPr/>
            <p:nvPr/>
          </p:nvGrpSpPr>
          <p:grpSpPr bwMode="auto">
            <a:xfrm rot="30600762">
              <a:off x="2111379" y="2436263"/>
              <a:ext cx="1655762" cy="1571625"/>
              <a:chOff x="3097" y="1092"/>
              <a:chExt cx="788" cy="748"/>
            </a:xfrm>
          </p:grpSpPr>
          <p:grpSp>
            <p:nvGrpSpPr>
              <p:cNvPr id="63" name="Group 204"/>
              <p:cNvGrpSpPr/>
              <p:nvPr/>
            </p:nvGrpSpPr>
            <p:grpSpPr bwMode="auto">
              <a:xfrm>
                <a:off x="3146" y="1103"/>
                <a:ext cx="739" cy="737"/>
                <a:chOff x="3146" y="1103"/>
                <a:chExt cx="739" cy="737"/>
              </a:xfrm>
            </p:grpSpPr>
            <p:sp>
              <p:nvSpPr>
                <p:cNvPr id="74" name="Freeform 205"/>
                <p:cNvSpPr/>
                <p:nvPr/>
              </p:nvSpPr>
              <p:spPr bwMode="gray">
                <a:xfrm rot="10521890">
                  <a:off x="3146" y="1103"/>
                  <a:ext cx="371" cy="414"/>
                </a:xfrm>
                <a:custGeom>
                  <a:avLst/>
                  <a:gdLst>
                    <a:gd name="T0" fmla="*/ 306 w 365"/>
                    <a:gd name="T1" fmla="*/ 321 h 456"/>
                    <a:gd name="T2" fmla="*/ 210 w 365"/>
                    <a:gd name="T3" fmla="*/ 212 h 456"/>
                    <a:gd name="T4" fmla="*/ 23 w 365"/>
                    <a:gd name="T5" fmla="*/ 42 h 456"/>
                    <a:gd name="T6" fmla="*/ 23 w 365"/>
                    <a:gd name="T7" fmla="*/ 86 h 456"/>
                    <a:gd name="T8" fmla="*/ 145 w 365"/>
                    <a:gd name="T9" fmla="*/ 276 h 456"/>
                    <a:gd name="T10" fmla="*/ 238 w 365"/>
                    <a:gd name="T11" fmla="*/ 382 h 456"/>
                    <a:gd name="T12" fmla="*/ 326 w 365"/>
                    <a:gd name="T13" fmla="*/ 451 h 456"/>
                    <a:gd name="T14" fmla="*/ 365 w 365"/>
                    <a:gd name="T15" fmla="*/ 412 h 456"/>
                    <a:gd name="T16" fmla="*/ 306 w 365"/>
                    <a:gd name="T17" fmla="*/ 321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456">
                      <a:moveTo>
                        <a:pt x="306" y="321"/>
                      </a:moveTo>
                      <a:cubicBezTo>
                        <a:pt x="210" y="212"/>
                        <a:pt x="210" y="212"/>
                        <a:pt x="210" y="212"/>
                      </a:cubicBezTo>
                      <a:cubicBezTo>
                        <a:pt x="23" y="42"/>
                        <a:pt x="23" y="42"/>
                        <a:pt x="23" y="42"/>
                      </a:cubicBezTo>
                      <a:cubicBezTo>
                        <a:pt x="23" y="42"/>
                        <a:pt x="0" y="0"/>
                        <a:pt x="23" y="86"/>
                      </a:cubicBezTo>
                      <a:cubicBezTo>
                        <a:pt x="145" y="276"/>
                        <a:pt x="145" y="276"/>
                        <a:pt x="145" y="276"/>
                      </a:cubicBezTo>
                      <a:cubicBezTo>
                        <a:pt x="238" y="382"/>
                        <a:pt x="238" y="382"/>
                        <a:pt x="238" y="382"/>
                      </a:cubicBezTo>
                      <a:cubicBezTo>
                        <a:pt x="326" y="451"/>
                        <a:pt x="326" y="451"/>
                        <a:pt x="326" y="451"/>
                      </a:cubicBezTo>
                      <a:cubicBezTo>
                        <a:pt x="326" y="451"/>
                        <a:pt x="364" y="456"/>
                        <a:pt x="365" y="412"/>
                      </a:cubicBezTo>
                      <a:lnTo>
                        <a:pt x="306" y="321"/>
                      </a:lnTo>
                      <a:close/>
                    </a:path>
                  </a:pathLst>
                </a:custGeom>
                <a:gradFill rotWithShape="1">
                  <a:gsLst>
                    <a:gs pos="0">
                      <a:srgbClr val="0061B2">
                        <a:gamma/>
                        <a:shade val="6275"/>
                        <a:invGamma/>
                      </a:srgbClr>
                    </a:gs>
                    <a:gs pos="100000">
                      <a:srgbClr val="0061B2"/>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75" name="Freeform 206"/>
                <p:cNvSpPr/>
                <p:nvPr/>
              </p:nvSpPr>
              <p:spPr bwMode="gray">
                <a:xfrm rot="10521890">
                  <a:off x="3376" y="1238"/>
                  <a:ext cx="509" cy="347"/>
                </a:xfrm>
                <a:custGeom>
                  <a:avLst/>
                  <a:gdLst>
                    <a:gd name="T0" fmla="*/ 201 w 501"/>
                    <a:gd name="T1" fmla="*/ 0 h 383"/>
                    <a:gd name="T2" fmla="*/ 27 w 501"/>
                    <a:gd name="T3" fmla="*/ 50 h 383"/>
                    <a:gd name="T4" fmla="*/ 431 w 501"/>
                    <a:gd name="T5" fmla="*/ 383 h 383"/>
                    <a:gd name="T6" fmla="*/ 501 w 501"/>
                    <a:gd name="T7" fmla="*/ 317 h 383"/>
                    <a:gd name="T8" fmla="*/ 201 w 501"/>
                    <a:gd name="T9" fmla="*/ 0 h 383"/>
                  </a:gdLst>
                  <a:ahLst/>
                  <a:cxnLst>
                    <a:cxn ang="0">
                      <a:pos x="T0" y="T1"/>
                    </a:cxn>
                    <a:cxn ang="0">
                      <a:pos x="T2" y="T3"/>
                    </a:cxn>
                    <a:cxn ang="0">
                      <a:pos x="T4" y="T5"/>
                    </a:cxn>
                    <a:cxn ang="0">
                      <a:pos x="T6" y="T7"/>
                    </a:cxn>
                    <a:cxn ang="0">
                      <a:pos x="T8" y="T9"/>
                    </a:cxn>
                  </a:cxnLst>
                  <a:rect l="0" t="0" r="r" b="b"/>
                  <a:pathLst>
                    <a:path w="501" h="383">
                      <a:moveTo>
                        <a:pt x="201" y="0"/>
                      </a:moveTo>
                      <a:cubicBezTo>
                        <a:pt x="201" y="0"/>
                        <a:pt x="36" y="6"/>
                        <a:pt x="27" y="50"/>
                      </a:cubicBezTo>
                      <a:cubicBezTo>
                        <a:pt x="0" y="179"/>
                        <a:pt x="431" y="383"/>
                        <a:pt x="431" y="383"/>
                      </a:cubicBezTo>
                      <a:cubicBezTo>
                        <a:pt x="501" y="317"/>
                        <a:pt x="501" y="317"/>
                        <a:pt x="501" y="317"/>
                      </a:cubicBezTo>
                      <a:lnTo>
                        <a:pt x="201" y="0"/>
                      </a:lnTo>
                      <a:close/>
                    </a:path>
                  </a:pathLst>
                </a:custGeom>
                <a:gradFill rotWithShape="1">
                  <a:gsLst>
                    <a:gs pos="0">
                      <a:srgbClr val="69A2E1"/>
                    </a:gs>
                    <a:gs pos="100000">
                      <a:srgbClr val="69A2E1">
                        <a:gamma/>
                        <a:tint val="60784"/>
                        <a:invGamma/>
                      </a:srgbClr>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76" name="Freeform 207"/>
                <p:cNvSpPr/>
                <p:nvPr/>
              </p:nvSpPr>
              <p:spPr bwMode="gray">
                <a:xfrm rot="10521890">
                  <a:off x="3304" y="1309"/>
                  <a:ext cx="389" cy="531"/>
                </a:xfrm>
                <a:custGeom>
                  <a:avLst/>
                  <a:gdLst>
                    <a:gd name="T0" fmla="*/ 126 w 383"/>
                    <a:gd name="T1" fmla="*/ 5 h 586"/>
                    <a:gd name="T2" fmla="*/ 0 w 383"/>
                    <a:gd name="T3" fmla="*/ 269 h 586"/>
                    <a:gd name="T4" fmla="*/ 300 w 383"/>
                    <a:gd name="T5" fmla="*/ 586 h 586"/>
                    <a:gd name="T6" fmla="*/ 383 w 383"/>
                    <a:gd name="T7" fmla="*/ 442 h 586"/>
                    <a:gd name="T8" fmla="*/ 126 w 383"/>
                    <a:gd name="T9" fmla="*/ 5 h 586"/>
                  </a:gdLst>
                  <a:ahLst/>
                  <a:cxnLst>
                    <a:cxn ang="0">
                      <a:pos x="T0" y="T1"/>
                    </a:cxn>
                    <a:cxn ang="0">
                      <a:pos x="T2" y="T3"/>
                    </a:cxn>
                    <a:cxn ang="0">
                      <a:pos x="T4" y="T5"/>
                    </a:cxn>
                    <a:cxn ang="0">
                      <a:pos x="T6" y="T7"/>
                    </a:cxn>
                    <a:cxn ang="0">
                      <a:pos x="T8" y="T9"/>
                    </a:cxn>
                  </a:cxnLst>
                  <a:rect l="0" t="0" r="r" b="b"/>
                  <a:pathLst>
                    <a:path w="383" h="586">
                      <a:moveTo>
                        <a:pt x="126" y="5"/>
                      </a:moveTo>
                      <a:cubicBezTo>
                        <a:pt x="53" y="8"/>
                        <a:pt x="0" y="269"/>
                        <a:pt x="0" y="269"/>
                      </a:cubicBezTo>
                      <a:cubicBezTo>
                        <a:pt x="300" y="586"/>
                        <a:pt x="300" y="586"/>
                        <a:pt x="300" y="586"/>
                      </a:cubicBezTo>
                      <a:cubicBezTo>
                        <a:pt x="383" y="442"/>
                        <a:pt x="383" y="442"/>
                        <a:pt x="383" y="442"/>
                      </a:cubicBezTo>
                      <a:cubicBezTo>
                        <a:pt x="383" y="442"/>
                        <a:pt x="252" y="0"/>
                        <a:pt x="126" y="5"/>
                      </a:cubicBezTo>
                      <a:close/>
                    </a:path>
                  </a:pathLst>
                </a:custGeom>
                <a:gradFill rotWithShape="1">
                  <a:gsLst>
                    <a:gs pos="0">
                      <a:srgbClr val="69A2E1">
                        <a:gamma/>
                        <a:tint val="76863"/>
                        <a:invGamma/>
                      </a:srgbClr>
                    </a:gs>
                    <a:gs pos="100000">
                      <a:srgbClr val="69A2E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77" name="Freeform 208"/>
                <p:cNvSpPr/>
                <p:nvPr/>
              </p:nvSpPr>
              <p:spPr bwMode="gray">
                <a:xfrm rot="10521890">
                  <a:off x="3374" y="1172"/>
                  <a:ext cx="305" cy="422"/>
                </a:xfrm>
                <a:custGeom>
                  <a:avLst/>
                  <a:gdLst>
                    <a:gd name="T0" fmla="*/ 0 w 300"/>
                    <a:gd name="T1" fmla="*/ 0 h 466"/>
                    <a:gd name="T2" fmla="*/ 40 w 300"/>
                    <a:gd name="T3" fmla="*/ 280 h 466"/>
                    <a:gd name="T4" fmla="*/ 269 w 300"/>
                    <a:gd name="T5" fmla="*/ 466 h 466"/>
                    <a:gd name="T6" fmla="*/ 300 w 300"/>
                    <a:gd name="T7" fmla="*/ 317 h 466"/>
                    <a:gd name="T8" fmla="*/ 0 w 300"/>
                    <a:gd name="T9" fmla="*/ 0 h 466"/>
                  </a:gdLst>
                  <a:ahLst/>
                  <a:cxnLst>
                    <a:cxn ang="0">
                      <a:pos x="T0" y="T1"/>
                    </a:cxn>
                    <a:cxn ang="0">
                      <a:pos x="T2" y="T3"/>
                    </a:cxn>
                    <a:cxn ang="0">
                      <a:pos x="T4" y="T5"/>
                    </a:cxn>
                    <a:cxn ang="0">
                      <a:pos x="T6" y="T7"/>
                    </a:cxn>
                    <a:cxn ang="0">
                      <a:pos x="T8" y="T9"/>
                    </a:cxn>
                  </a:cxnLst>
                  <a:rect l="0" t="0" r="r" b="b"/>
                  <a:pathLst>
                    <a:path w="300" h="466">
                      <a:moveTo>
                        <a:pt x="0" y="0"/>
                      </a:moveTo>
                      <a:cubicBezTo>
                        <a:pt x="0" y="0"/>
                        <a:pt x="5" y="219"/>
                        <a:pt x="40" y="280"/>
                      </a:cubicBezTo>
                      <a:cubicBezTo>
                        <a:pt x="77" y="344"/>
                        <a:pt x="269" y="466"/>
                        <a:pt x="269" y="466"/>
                      </a:cubicBezTo>
                      <a:cubicBezTo>
                        <a:pt x="300" y="317"/>
                        <a:pt x="300" y="317"/>
                        <a:pt x="300" y="317"/>
                      </a:cubicBezTo>
                      <a:lnTo>
                        <a:pt x="0" y="0"/>
                      </a:lnTo>
                      <a:close/>
                    </a:path>
                  </a:pathLst>
                </a:custGeom>
                <a:gradFill rotWithShape="1">
                  <a:gsLst>
                    <a:gs pos="0">
                      <a:srgbClr val="0061B2"/>
                    </a:gs>
                    <a:gs pos="100000">
                      <a:srgbClr val="0061B2">
                        <a:gamma/>
                        <a:shade val="46275"/>
                        <a:invGamma/>
                      </a:srgbClr>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78" name="Freeform 209"/>
                <p:cNvSpPr/>
                <p:nvPr/>
              </p:nvSpPr>
              <p:spPr bwMode="gray">
                <a:xfrm rot="10521890">
                  <a:off x="3244" y="1312"/>
                  <a:ext cx="441" cy="321"/>
                </a:xfrm>
                <a:custGeom>
                  <a:avLst/>
                  <a:gdLst>
                    <a:gd name="T0" fmla="*/ 0 w 435"/>
                    <a:gd name="T1" fmla="*/ 37 h 354"/>
                    <a:gd name="T2" fmla="*/ 279 w 435"/>
                    <a:gd name="T3" fmla="*/ 35 h 354"/>
                    <a:gd name="T4" fmla="*/ 435 w 435"/>
                    <a:gd name="T5" fmla="*/ 300 h 354"/>
                    <a:gd name="T6" fmla="*/ 300 w 435"/>
                    <a:gd name="T7" fmla="*/ 354 h 354"/>
                    <a:gd name="T8" fmla="*/ 0 w 435"/>
                    <a:gd name="T9" fmla="*/ 37 h 354"/>
                  </a:gdLst>
                  <a:ahLst/>
                  <a:cxnLst>
                    <a:cxn ang="0">
                      <a:pos x="T0" y="T1"/>
                    </a:cxn>
                    <a:cxn ang="0">
                      <a:pos x="T2" y="T3"/>
                    </a:cxn>
                    <a:cxn ang="0">
                      <a:pos x="T4" y="T5"/>
                    </a:cxn>
                    <a:cxn ang="0">
                      <a:pos x="T6" y="T7"/>
                    </a:cxn>
                    <a:cxn ang="0">
                      <a:pos x="T8" y="T9"/>
                    </a:cxn>
                  </a:cxnLst>
                  <a:rect l="0" t="0" r="r" b="b"/>
                  <a:pathLst>
                    <a:path w="435" h="354">
                      <a:moveTo>
                        <a:pt x="0" y="37"/>
                      </a:moveTo>
                      <a:cubicBezTo>
                        <a:pt x="0" y="37"/>
                        <a:pt x="219" y="0"/>
                        <a:pt x="279" y="35"/>
                      </a:cubicBezTo>
                      <a:cubicBezTo>
                        <a:pt x="346" y="73"/>
                        <a:pt x="435" y="300"/>
                        <a:pt x="435" y="300"/>
                      </a:cubicBezTo>
                      <a:cubicBezTo>
                        <a:pt x="300" y="354"/>
                        <a:pt x="300" y="354"/>
                        <a:pt x="300" y="354"/>
                      </a:cubicBezTo>
                      <a:lnTo>
                        <a:pt x="0" y="37"/>
                      </a:lnTo>
                      <a:close/>
                    </a:path>
                  </a:pathLst>
                </a:custGeom>
                <a:gradFill rotWithShape="1">
                  <a:gsLst>
                    <a:gs pos="0">
                      <a:srgbClr val="0061B2">
                        <a:gamma/>
                        <a:shade val="30196"/>
                        <a:invGamma/>
                      </a:srgbClr>
                    </a:gs>
                    <a:gs pos="100000">
                      <a:srgbClr val="0061B2"/>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64" name="Group 210"/>
              <p:cNvGrpSpPr/>
              <p:nvPr/>
            </p:nvGrpSpPr>
            <p:grpSpPr bwMode="auto">
              <a:xfrm>
                <a:off x="3097" y="1092"/>
                <a:ext cx="141" cy="122"/>
                <a:chOff x="3097" y="1092"/>
                <a:chExt cx="141" cy="122"/>
              </a:xfrm>
            </p:grpSpPr>
            <p:sp>
              <p:nvSpPr>
                <p:cNvPr id="72" name="Freeform 211"/>
                <p:cNvSpPr/>
                <p:nvPr/>
              </p:nvSpPr>
              <p:spPr bwMode="gray">
                <a:xfrm rot="10521890">
                  <a:off x="3097" y="1092"/>
                  <a:ext cx="62" cy="61"/>
                </a:xfrm>
                <a:custGeom>
                  <a:avLst/>
                  <a:gdLst>
                    <a:gd name="T0" fmla="*/ 61 w 61"/>
                    <a:gd name="T1" fmla="*/ 68 h 68"/>
                    <a:gd name="T2" fmla="*/ 3 w 61"/>
                    <a:gd name="T3" fmla="*/ 16 h 68"/>
                    <a:gd name="T4" fmla="*/ 0 w 61"/>
                    <a:gd name="T5" fmla="*/ 13 h 68"/>
                    <a:gd name="T6" fmla="*/ 8 w 61"/>
                    <a:gd name="T7" fmla="*/ 0 h 68"/>
                    <a:gd name="T8" fmla="*/ 10 w 61"/>
                    <a:gd name="T9" fmla="*/ 3 h 68"/>
                    <a:gd name="T10" fmla="*/ 61 w 61"/>
                    <a:gd name="T11" fmla="*/ 67 h 68"/>
                    <a:gd name="T12" fmla="*/ 61 w 61"/>
                    <a:gd name="T13" fmla="*/ 68 h 68"/>
                  </a:gdLst>
                  <a:ahLst/>
                  <a:cxnLst>
                    <a:cxn ang="0">
                      <a:pos x="T0" y="T1"/>
                    </a:cxn>
                    <a:cxn ang="0">
                      <a:pos x="T2" y="T3"/>
                    </a:cxn>
                    <a:cxn ang="0">
                      <a:pos x="T4" y="T5"/>
                    </a:cxn>
                    <a:cxn ang="0">
                      <a:pos x="T6" y="T7"/>
                    </a:cxn>
                    <a:cxn ang="0">
                      <a:pos x="T8" y="T9"/>
                    </a:cxn>
                    <a:cxn ang="0">
                      <a:pos x="T10" y="T11"/>
                    </a:cxn>
                    <a:cxn ang="0">
                      <a:pos x="T12" y="T13"/>
                    </a:cxn>
                  </a:cxnLst>
                  <a:rect l="0" t="0" r="r" b="b"/>
                  <a:pathLst>
                    <a:path w="61" h="68">
                      <a:moveTo>
                        <a:pt x="61" y="68"/>
                      </a:moveTo>
                      <a:cubicBezTo>
                        <a:pt x="3" y="16"/>
                        <a:pt x="3" y="16"/>
                        <a:pt x="3" y="16"/>
                      </a:cubicBezTo>
                      <a:cubicBezTo>
                        <a:pt x="0" y="13"/>
                        <a:pt x="0" y="13"/>
                        <a:pt x="0" y="13"/>
                      </a:cubicBezTo>
                      <a:cubicBezTo>
                        <a:pt x="0" y="13"/>
                        <a:pt x="4" y="4"/>
                        <a:pt x="8" y="0"/>
                      </a:cubicBezTo>
                      <a:cubicBezTo>
                        <a:pt x="10" y="3"/>
                        <a:pt x="10" y="3"/>
                        <a:pt x="10" y="3"/>
                      </a:cubicBezTo>
                      <a:cubicBezTo>
                        <a:pt x="61" y="67"/>
                        <a:pt x="61" y="67"/>
                        <a:pt x="61" y="67"/>
                      </a:cubicBezTo>
                      <a:lnTo>
                        <a:pt x="61" y="68"/>
                      </a:lnTo>
                      <a:close/>
                    </a:path>
                  </a:pathLst>
                </a:custGeom>
                <a:gradFill rotWithShape="1">
                  <a:gsLst>
                    <a:gs pos="0">
                      <a:srgbClr val="FEA501">
                        <a:gamma/>
                        <a:shade val="46275"/>
                        <a:invGamma/>
                      </a:srgbClr>
                    </a:gs>
                    <a:gs pos="100000">
                      <a:srgbClr val="FEA50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73" name="Freeform 212"/>
                <p:cNvSpPr/>
                <p:nvPr/>
              </p:nvSpPr>
              <p:spPr bwMode="gray">
                <a:xfrm rot="10521890">
                  <a:off x="3131" y="1112"/>
                  <a:ext cx="107" cy="102"/>
                </a:xfrm>
                <a:custGeom>
                  <a:avLst/>
                  <a:gdLst>
                    <a:gd name="T0" fmla="*/ 60 w 106"/>
                    <a:gd name="T1" fmla="*/ 0 h 113"/>
                    <a:gd name="T2" fmla="*/ 41 w 106"/>
                    <a:gd name="T3" fmla="*/ 41 h 113"/>
                    <a:gd name="T4" fmla="*/ 0 w 106"/>
                    <a:gd name="T5" fmla="*/ 56 h 113"/>
                    <a:gd name="T6" fmla="*/ 64 w 106"/>
                    <a:gd name="T7" fmla="*/ 106 h 113"/>
                    <a:gd name="T8" fmla="*/ 103 w 106"/>
                    <a:gd name="T9" fmla="*/ 67 h 113"/>
                    <a:gd name="T10" fmla="*/ 60 w 106"/>
                    <a:gd name="T11" fmla="*/ 0 h 113"/>
                  </a:gdLst>
                  <a:ahLst/>
                  <a:cxnLst>
                    <a:cxn ang="0">
                      <a:pos x="T0" y="T1"/>
                    </a:cxn>
                    <a:cxn ang="0">
                      <a:pos x="T2" y="T3"/>
                    </a:cxn>
                    <a:cxn ang="0">
                      <a:pos x="T4" y="T5"/>
                    </a:cxn>
                    <a:cxn ang="0">
                      <a:pos x="T6" y="T7"/>
                    </a:cxn>
                    <a:cxn ang="0">
                      <a:pos x="T8" y="T9"/>
                    </a:cxn>
                    <a:cxn ang="0">
                      <a:pos x="T10" y="T11"/>
                    </a:cxn>
                  </a:cxnLst>
                  <a:rect l="0" t="0" r="r" b="b"/>
                  <a:pathLst>
                    <a:path w="106" h="113">
                      <a:moveTo>
                        <a:pt x="60" y="0"/>
                      </a:moveTo>
                      <a:cubicBezTo>
                        <a:pt x="60" y="0"/>
                        <a:pt x="62" y="20"/>
                        <a:pt x="41" y="41"/>
                      </a:cubicBezTo>
                      <a:cubicBezTo>
                        <a:pt x="17" y="63"/>
                        <a:pt x="0" y="56"/>
                        <a:pt x="0" y="56"/>
                      </a:cubicBezTo>
                      <a:cubicBezTo>
                        <a:pt x="64" y="106"/>
                        <a:pt x="64" y="106"/>
                        <a:pt x="64" y="106"/>
                      </a:cubicBezTo>
                      <a:cubicBezTo>
                        <a:pt x="64" y="106"/>
                        <a:pt x="106" y="113"/>
                        <a:pt x="103" y="67"/>
                      </a:cubicBezTo>
                      <a:lnTo>
                        <a:pt x="60" y="0"/>
                      </a:lnTo>
                      <a:close/>
                    </a:path>
                  </a:pathLst>
                </a:custGeom>
                <a:gradFill rotWithShape="1">
                  <a:gsLst>
                    <a:gs pos="0">
                      <a:srgbClr val="FEA501">
                        <a:gamma/>
                        <a:shade val="0"/>
                        <a:invGamma/>
                      </a:srgbClr>
                    </a:gs>
                    <a:gs pos="100000">
                      <a:srgbClr val="FEA501"/>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65" name="Group 213"/>
              <p:cNvGrpSpPr/>
              <p:nvPr/>
            </p:nvGrpSpPr>
            <p:grpSpPr bwMode="auto">
              <a:xfrm rot="10521890">
                <a:off x="3136" y="1122"/>
                <a:ext cx="96" cy="86"/>
                <a:chOff x="2760" y="2156"/>
                <a:chExt cx="224" cy="225"/>
              </a:xfrm>
            </p:grpSpPr>
            <p:sp>
              <p:nvSpPr>
                <p:cNvPr id="66" name="Freeform 214"/>
                <p:cNvSpPr/>
                <p:nvPr/>
              </p:nvSpPr>
              <p:spPr bwMode="gray">
                <a:xfrm>
                  <a:off x="2781" y="2180"/>
                  <a:ext cx="142" cy="130"/>
                </a:xfrm>
                <a:custGeom>
                  <a:avLst/>
                  <a:gdLst>
                    <a:gd name="T0" fmla="*/ 57 w 60"/>
                    <a:gd name="T1" fmla="*/ 0 h 55"/>
                    <a:gd name="T2" fmla="*/ 41 w 60"/>
                    <a:gd name="T3" fmla="*/ 41 h 55"/>
                    <a:gd name="T4" fmla="*/ 0 w 60"/>
                    <a:gd name="T5" fmla="*/ 50 h 55"/>
                    <a:gd name="T6" fmla="*/ 43 w 60"/>
                    <a:gd name="T7" fmla="*/ 42 h 55"/>
                    <a:gd name="T8" fmla="*/ 57 w 60"/>
                    <a:gd name="T9" fmla="*/ 0 h 55"/>
                  </a:gdLst>
                  <a:ahLst/>
                  <a:cxnLst>
                    <a:cxn ang="0">
                      <a:pos x="T0" y="T1"/>
                    </a:cxn>
                    <a:cxn ang="0">
                      <a:pos x="T2" y="T3"/>
                    </a:cxn>
                    <a:cxn ang="0">
                      <a:pos x="T4" y="T5"/>
                    </a:cxn>
                    <a:cxn ang="0">
                      <a:pos x="T6" y="T7"/>
                    </a:cxn>
                    <a:cxn ang="0">
                      <a:pos x="T8" y="T9"/>
                    </a:cxn>
                  </a:cxnLst>
                  <a:rect l="0" t="0" r="r" b="b"/>
                  <a:pathLst>
                    <a:path w="60" h="55">
                      <a:moveTo>
                        <a:pt x="57" y="0"/>
                      </a:moveTo>
                      <a:cubicBezTo>
                        <a:pt x="58" y="15"/>
                        <a:pt x="53" y="31"/>
                        <a:pt x="41" y="41"/>
                      </a:cubicBezTo>
                      <a:cubicBezTo>
                        <a:pt x="30" y="51"/>
                        <a:pt x="14" y="53"/>
                        <a:pt x="0" y="50"/>
                      </a:cubicBezTo>
                      <a:cubicBezTo>
                        <a:pt x="14" y="55"/>
                        <a:pt x="31" y="53"/>
                        <a:pt x="43" y="42"/>
                      </a:cubicBezTo>
                      <a:cubicBezTo>
                        <a:pt x="55" y="32"/>
                        <a:pt x="60" y="16"/>
                        <a:pt x="57" y="0"/>
                      </a:cubicBezTo>
                      <a:close/>
                    </a:path>
                  </a:pathLst>
                </a:custGeom>
                <a:gradFill rotWithShape="1">
                  <a:gsLst>
                    <a:gs pos="0">
                      <a:srgbClr val="0061B2">
                        <a:gamma/>
                        <a:shade val="30196"/>
                        <a:invGamma/>
                      </a:srgbClr>
                    </a:gs>
                    <a:gs pos="50000">
                      <a:srgbClr val="0061B2"/>
                    </a:gs>
                    <a:gs pos="100000">
                      <a:srgbClr val="0061B2">
                        <a:gamma/>
                        <a:shade val="30196"/>
                        <a:invGamma/>
                      </a:srgbClr>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7" name="Freeform 215"/>
                <p:cNvSpPr/>
                <p:nvPr/>
              </p:nvSpPr>
              <p:spPr bwMode="gray">
                <a:xfrm>
                  <a:off x="2760" y="2156"/>
                  <a:ext cx="148" cy="137"/>
                </a:xfrm>
                <a:custGeom>
                  <a:avLst/>
                  <a:gdLst>
                    <a:gd name="T0" fmla="*/ 60 w 63"/>
                    <a:gd name="T1" fmla="*/ 0 h 58"/>
                    <a:gd name="T2" fmla="*/ 43 w 63"/>
                    <a:gd name="T3" fmla="*/ 43 h 58"/>
                    <a:gd name="T4" fmla="*/ 0 w 63"/>
                    <a:gd name="T5" fmla="*/ 53 h 58"/>
                    <a:gd name="T6" fmla="*/ 45 w 63"/>
                    <a:gd name="T7" fmla="*/ 45 h 58"/>
                    <a:gd name="T8" fmla="*/ 60 w 63"/>
                    <a:gd name="T9" fmla="*/ 0 h 58"/>
                  </a:gdLst>
                  <a:ahLst/>
                  <a:cxnLst>
                    <a:cxn ang="0">
                      <a:pos x="T0" y="T1"/>
                    </a:cxn>
                    <a:cxn ang="0">
                      <a:pos x="T2" y="T3"/>
                    </a:cxn>
                    <a:cxn ang="0">
                      <a:pos x="T4" y="T5"/>
                    </a:cxn>
                    <a:cxn ang="0">
                      <a:pos x="T6" y="T7"/>
                    </a:cxn>
                    <a:cxn ang="0">
                      <a:pos x="T8" y="T9"/>
                    </a:cxn>
                  </a:cxnLst>
                  <a:rect l="0" t="0" r="r" b="b"/>
                  <a:pathLst>
                    <a:path w="63" h="58">
                      <a:moveTo>
                        <a:pt x="60" y="0"/>
                      </a:moveTo>
                      <a:cubicBezTo>
                        <a:pt x="61" y="16"/>
                        <a:pt x="56" y="33"/>
                        <a:pt x="43" y="43"/>
                      </a:cubicBezTo>
                      <a:cubicBezTo>
                        <a:pt x="31" y="54"/>
                        <a:pt x="15" y="57"/>
                        <a:pt x="0" y="53"/>
                      </a:cubicBezTo>
                      <a:cubicBezTo>
                        <a:pt x="15" y="58"/>
                        <a:pt x="32" y="55"/>
                        <a:pt x="45" y="45"/>
                      </a:cubicBezTo>
                      <a:cubicBezTo>
                        <a:pt x="58" y="34"/>
                        <a:pt x="63" y="17"/>
                        <a:pt x="60" y="0"/>
                      </a:cubicBezTo>
                      <a:close/>
                    </a:path>
                  </a:pathLst>
                </a:custGeom>
                <a:gradFill rotWithShape="1">
                  <a:gsLst>
                    <a:gs pos="0">
                      <a:srgbClr val="0061B2">
                        <a:gamma/>
                        <a:shade val="30196"/>
                        <a:invGamma/>
                      </a:srgbClr>
                    </a:gs>
                    <a:gs pos="50000">
                      <a:srgbClr val="0061B2"/>
                    </a:gs>
                    <a:gs pos="100000">
                      <a:srgbClr val="0061B2">
                        <a:gamma/>
                        <a:shade val="30196"/>
                        <a:invGamma/>
                      </a:srgbClr>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8" name="Freeform 216"/>
                <p:cNvSpPr/>
                <p:nvPr/>
              </p:nvSpPr>
              <p:spPr bwMode="gray">
                <a:xfrm>
                  <a:off x="2800" y="2201"/>
                  <a:ext cx="137" cy="123"/>
                </a:xfrm>
                <a:custGeom>
                  <a:avLst/>
                  <a:gdLst>
                    <a:gd name="T0" fmla="*/ 55 w 58"/>
                    <a:gd name="T1" fmla="*/ 0 h 52"/>
                    <a:gd name="T2" fmla="*/ 40 w 58"/>
                    <a:gd name="T3" fmla="*/ 39 h 52"/>
                    <a:gd name="T4" fmla="*/ 0 w 58"/>
                    <a:gd name="T5" fmla="*/ 48 h 52"/>
                    <a:gd name="T6" fmla="*/ 41 w 58"/>
                    <a:gd name="T7" fmla="*/ 40 h 52"/>
                    <a:gd name="T8" fmla="*/ 55 w 58"/>
                    <a:gd name="T9" fmla="*/ 0 h 52"/>
                  </a:gdLst>
                  <a:ahLst/>
                  <a:cxnLst>
                    <a:cxn ang="0">
                      <a:pos x="T0" y="T1"/>
                    </a:cxn>
                    <a:cxn ang="0">
                      <a:pos x="T2" y="T3"/>
                    </a:cxn>
                    <a:cxn ang="0">
                      <a:pos x="T4" y="T5"/>
                    </a:cxn>
                    <a:cxn ang="0">
                      <a:pos x="T6" y="T7"/>
                    </a:cxn>
                    <a:cxn ang="0">
                      <a:pos x="T8" y="T9"/>
                    </a:cxn>
                  </a:cxnLst>
                  <a:rect l="0" t="0" r="r" b="b"/>
                  <a:pathLst>
                    <a:path w="58" h="52">
                      <a:moveTo>
                        <a:pt x="55" y="0"/>
                      </a:moveTo>
                      <a:cubicBezTo>
                        <a:pt x="57" y="15"/>
                        <a:pt x="52" y="29"/>
                        <a:pt x="40" y="39"/>
                      </a:cubicBezTo>
                      <a:cubicBezTo>
                        <a:pt x="29" y="48"/>
                        <a:pt x="14" y="51"/>
                        <a:pt x="0" y="48"/>
                      </a:cubicBezTo>
                      <a:cubicBezTo>
                        <a:pt x="15" y="52"/>
                        <a:pt x="30" y="50"/>
                        <a:pt x="41" y="40"/>
                      </a:cubicBezTo>
                      <a:cubicBezTo>
                        <a:pt x="53" y="30"/>
                        <a:pt x="58" y="15"/>
                        <a:pt x="55" y="0"/>
                      </a:cubicBezTo>
                      <a:close/>
                    </a:path>
                  </a:pathLst>
                </a:custGeom>
                <a:gradFill rotWithShape="1">
                  <a:gsLst>
                    <a:gs pos="0">
                      <a:srgbClr val="0061B2">
                        <a:gamma/>
                        <a:shade val="30196"/>
                        <a:invGamma/>
                      </a:srgbClr>
                    </a:gs>
                    <a:gs pos="50000">
                      <a:srgbClr val="0061B2"/>
                    </a:gs>
                    <a:gs pos="100000">
                      <a:srgbClr val="0061B2">
                        <a:gamma/>
                        <a:shade val="30196"/>
                        <a:invGamma/>
                      </a:srgbClr>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9" name="Freeform 217"/>
                <p:cNvSpPr/>
                <p:nvPr/>
              </p:nvSpPr>
              <p:spPr bwMode="gray">
                <a:xfrm>
                  <a:off x="2856" y="2262"/>
                  <a:ext cx="116" cy="104"/>
                </a:xfrm>
                <a:custGeom>
                  <a:avLst/>
                  <a:gdLst>
                    <a:gd name="T0" fmla="*/ 47 w 49"/>
                    <a:gd name="T1" fmla="*/ 0 h 44"/>
                    <a:gd name="T2" fmla="*/ 34 w 49"/>
                    <a:gd name="T3" fmla="*/ 33 h 44"/>
                    <a:gd name="T4" fmla="*/ 0 w 49"/>
                    <a:gd name="T5" fmla="*/ 40 h 44"/>
                    <a:gd name="T6" fmla="*/ 35 w 49"/>
                    <a:gd name="T7" fmla="*/ 34 h 44"/>
                    <a:gd name="T8" fmla="*/ 47 w 49"/>
                    <a:gd name="T9" fmla="*/ 0 h 44"/>
                  </a:gdLst>
                  <a:ahLst/>
                  <a:cxnLst>
                    <a:cxn ang="0">
                      <a:pos x="T0" y="T1"/>
                    </a:cxn>
                    <a:cxn ang="0">
                      <a:pos x="T2" y="T3"/>
                    </a:cxn>
                    <a:cxn ang="0">
                      <a:pos x="T4" y="T5"/>
                    </a:cxn>
                    <a:cxn ang="0">
                      <a:pos x="T6" y="T7"/>
                    </a:cxn>
                    <a:cxn ang="0">
                      <a:pos x="T8" y="T9"/>
                    </a:cxn>
                  </a:cxnLst>
                  <a:rect l="0" t="0" r="r" b="b"/>
                  <a:pathLst>
                    <a:path w="49" h="44">
                      <a:moveTo>
                        <a:pt x="47" y="0"/>
                      </a:moveTo>
                      <a:cubicBezTo>
                        <a:pt x="48" y="12"/>
                        <a:pt x="44" y="25"/>
                        <a:pt x="34" y="33"/>
                      </a:cubicBezTo>
                      <a:cubicBezTo>
                        <a:pt x="25" y="41"/>
                        <a:pt x="12" y="43"/>
                        <a:pt x="0" y="40"/>
                      </a:cubicBezTo>
                      <a:cubicBezTo>
                        <a:pt x="12" y="44"/>
                        <a:pt x="25" y="42"/>
                        <a:pt x="35" y="34"/>
                      </a:cubicBezTo>
                      <a:cubicBezTo>
                        <a:pt x="45" y="26"/>
                        <a:pt x="49" y="12"/>
                        <a:pt x="47" y="0"/>
                      </a:cubicBezTo>
                      <a:close/>
                    </a:path>
                  </a:pathLst>
                </a:custGeom>
                <a:gradFill rotWithShape="1">
                  <a:gsLst>
                    <a:gs pos="0">
                      <a:srgbClr val="0061B2">
                        <a:gamma/>
                        <a:shade val="30196"/>
                        <a:invGamma/>
                      </a:srgbClr>
                    </a:gs>
                    <a:gs pos="50000">
                      <a:srgbClr val="0061B2"/>
                    </a:gs>
                    <a:gs pos="100000">
                      <a:srgbClr val="0061B2">
                        <a:gamma/>
                        <a:shade val="30196"/>
                        <a:invGamma/>
                      </a:srgbClr>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70" name="Freeform 218"/>
                <p:cNvSpPr/>
                <p:nvPr/>
              </p:nvSpPr>
              <p:spPr bwMode="gray">
                <a:xfrm>
                  <a:off x="2840" y="2244"/>
                  <a:ext cx="120" cy="111"/>
                </a:xfrm>
                <a:custGeom>
                  <a:avLst/>
                  <a:gdLst>
                    <a:gd name="T0" fmla="*/ 49 w 51"/>
                    <a:gd name="T1" fmla="*/ 0 h 47"/>
                    <a:gd name="T2" fmla="*/ 35 w 51"/>
                    <a:gd name="T3" fmla="*/ 35 h 47"/>
                    <a:gd name="T4" fmla="*/ 0 w 51"/>
                    <a:gd name="T5" fmla="*/ 42 h 47"/>
                    <a:gd name="T6" fmla="*/ 37 w 51"/>
                    <a:gd name="T7" fmla="*/ 36 h 47"/>
                    <a:gd name="T8" fmla="*/ 49 w 51"/>
                    <a:gd name="T9" fmla="*/ 0 h 47"/>
                  </a:gdLst>
                  <a:ahLst/>
                  <a:cxnLst>
                    <a:cxn ang="0">
                      <a:pos x="T0" y="T1"/>
                    </a:cxn>
                    <a:cxn ang="0">
                      <a:pos x="T2" y="T3"/>
                    </a:cxn>
                    <a:cxn ang="0">
                      <a:pos x="T4" y="T5"/>
                    </a:cxn>
                    <a:cxn ang="0">
                      <a:pos x="T6" y="T7"/>
                    </a:cxn>
                    <a:cxn ang="0">
                      <a:pos x="T8" y="T9"/>
                    </a:cxn>
                  </a:cxnLst>
                  <a:rect l="0" t="0" r="r" b="b"/>
                  <a:pathLst>
                    <a:path w="51" h="47">
                      <a:moveTo>
                        <a:pt x="49" y="0"/>
                      </a:moveTo>
                      <a:cubicBezTo>
                        <a:pt x="50" y="13"/>
                        <a:pt x="46" y="26"/>
                        <a:pt x="35" y="35"/>
                      </a:cubicBezTo>
                      <a:cubicBezTo>
                        <a:pt x="26" y="43"/>
                        <a:pt x="12" y="46"/>
                        <a:pt x="0" y="42"/>
                      </a:cubicBezTo>
                      <a:cubicBezTo>
                        <a:pt x="12" y="47"/>
                        <a:pt x="26" y="45"/>
                        <a:pt x="37" y="36"/>
                      </a:cubicBezTo>
                      <a:cubicBezTo>
                        <a:pt x="47" y="27"/>
                        <a:pt x="51" y="13"/>
                        <a:pt x="49" y="0"/>
                      </a:cubicBezTo>
                      <a:close/>
                    </a:path>
                  </a:pathLst>
                </a:custGeom>
                <a:gradFill rotWithShape="1">
                  <a:gsLst>
                    <a:gs pos="0">
                      <a:srgbClr val="0061B2">
                        <a:gamma/>
                        <a:shade val="30196"/>
                        <a:invGamma/>
                      </a:srgbClr>
                    </a:gs>
                    <a:gs pos="50000">
                      <a:srgbClr val="0061B2"/>
                    </a:gs>
                    <a:gs pos="100000">
                      <a:srgbClr val="0061B2">
                        <a:gamma/>
                        <a:shade val="30196"/>
                        <a:invGamma/>
                      </a:srgbClr>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71" name="Freeform 219"/>
                <p:cNvSpPr/>
                <p:nvPr/>
              </p:nvSpPr>
              <p:spPr bwMode="gray">
                <a:xfrm>
                  <a:off x="2873" y="2279"/>
                  <a:ext cx="111" cy="102"/>
                </a:xfrm>
                <a:custGeom>
                  <a:avLst/>
                  <a:gdLst>
                    <a:gd name="T0" fmla="*/ 45 w 47"/>
                    <a:gd name="T1" fmla="*/ 0 h 43"/>
                    <a:gd name="T2" fmla="*/ 33 w 47"/>
                    <a:gd name="T3" fmla="*/ 32 h 43"/>
                    <a:gd name="T4" fmla="*/ 0 w 47"/>
                    <a:gd name="T5" fmla="*/ 39 h 43"/>
                    <a:gd name="T6" fmla="*/ 34 w 47"/>
                    <a:gd name="T7" fmla="*/ 33 h 43"/>
                    <a:gd name="T8" fmla="*/ 45 w 47"/>
                    <a:gd name="T9" fmla="*/ 0 h 43"/>
                  </a:gdLst>
                  <a:ahLst/>
                  <a:cxnLst>
                    <a:cxn ang="0">
                      <a:pos x="T0" y="T1"/>
                    </a:cxn>
                    <a:cxn ang="0">
                      <a:pos x="T2" y="T3"/>
                    </a:cxn>
                    <a:cxn ang="0">
                      <a:pos x="T4" y="T5"/>
                    </a:cxn>
                    <a:cxn ang="0">
                      <a:pos x="T6" y="T7"/>
                    </a:cxn>
                    <a:cxn ang="0">
                      <a:pos x="T8" y="T9"/>
                    </a:cxn>
                  </a:cxnLst>
                  <a:rect l="0" t="0" r="r" b="b"/>
                  <a:pathLst>
                    <a:path w="47" h="43">
                      <a:moveTo>
                        <a:pt x="45" y="0"/>
                      </a:moveTo>
                      <a:cubicBezTo>
                        <a:pt x="46" y="12"/>
                        <a:pt x="42" y="24"/>
                        <a:pt x="33" y="32"/>
                      </a:cubicBezTo>
                      <a:cubicBezTo>
                        <a:pt x="24" y="39"/>
                        <a:pt x="12" y="42"/>
                        <a:pt x="0" y="39"/>
                      </a:cubicBezTo>
                      <a:cubicBezTo>
                        <a:pt x="12" y="43"/>
                        <a:pt x="25" y="41"/>
                        <a:pt x="34" y="33"/>
                      </a:cubicBezTo>
                      <a:cubicBezTo>
                        <a:pt x="43" y="25"/>
                        <a:pt x="47" y="12"/>
                        <a:pt x="45" y="0"/>
                      </a:cubicBezTo>
                      <a:close/>
                    </a:path>
                  </a:pathLst>
                </a:custGeom>
                <a:gradFill rotWithShape="1">
                  <a:gsLst>
                    <a:gs pos="0">
                      <a:srgbClr val="0061B2">
                        <a:gamma/>
                        <a:shade val="30196"/>
                        <a:invGamma/>
                      </a:srgbClr>
                    </a:gs>
                    <a:gs pos="50000">
                      <a:srgbClr val="0061B2"/>
                    </a:gs>
                    <a:gs pos="100000">
                      <a:srgbClr val="0061B2">
                        <a:gamma/>
                        <a:shade val="30196"/>
                        <a:invGamma/>
                      </a:srgbClr>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21" name="Group 257"/>
            <p:cNvGrpSpPr/>
            <p:nvPr/>
          </p:nvGrpSpPr>
          <p:grpSpPr bwMode="auto">
            <a:xfrm>
              <a:off x="5192716" y="2193380"/>
              <a:ext cx="1846263" cy="1365251"/>
              <a:chOff x="3295" y="1211"/>
              <a:chExt cx="1163" cy="860"/>
            </a:xfrm>
          </p:grpSpPr>
          <p:grpSp>
            <p:nvGrpSpPr>
              <p:cNvPr id="47" name="Group 254"/>
              <p:cNvGrpSpPr/>
              <p:nvPr/>
            </p:nvGrpSpPr>
            <p:grpSpPr bwMode="auto">
              <a:xfrm>
                <a:off x="3420" y="1211"/>
                <a:ext cx="1038" cy="860"/>
                <a:chOff x="3420" y="1211"/>
                <a:chExt cx="1038" cy="860"/>
              </a:xfrm>
            </p:grpSpPr>
            <p:sp>
              <p:nvSpPr>
                <p:cNvPr id="58" name="Freeform 239"/>
                <p:cNvSpPr/>
                <p:nvPr/>
              </p:nvSpPr>
              <p:spPr bwMode="gray">
                <a:xfrm rot="28823090">
                  <a:off x="3448" y="1520"/>
                  <a:ext cx="491" cy="548"/>
                </a:xfrm>
                <a:custGeom>
                  <a:avLst/>
                  <a:gdLst>
                    <a:gd name="T0" fmla="*/ 306 w 365"/>
                    <a:gd name="T1" fmla="*/ 321 h 456"/>
                    <a:gd name="T2" fmla="*/ 210 w 365"/>
                    <a:gd name="T3" fmla="*/ 212 h 456"/>
                    <a:gd name="T4" fmla="*/ 23 w 365"/>
                    <a:gd name="T5" fmla="*/ 42 h 456"/>
                    <a:gd name="T6" fmla="*/ 23 w 365"/>
                    <a:gd name="T7" fmla="*/ 86 h 456"/>
                    <a:gd name="T8" fmla="*/ 145 w 365"/>
                    <a:gd name="T9" fmla="*/ 276 h 456"/>
                    <a:gd name="T10" fmla="*/ 238 w 365"/>
                    <a:gd name="T11" fmla="*/ 382 h 456"/>
                    <a:gd name="T12" fmla="*/ 326 w 365"/>
                    <a:gd name="T13" fmla="*/ 451 h 456"/>
                    <a:gd name="T14" fmla="*/ 365 w 365"/>
                    <a:gd name="T15" fmla="*/ 412 h 456"/>
                    <a:gd name="T16" fmla="*/ 306 w 365"/>
                    <a:gd name="T17" fmla="*/ 321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456">
                      <a:moveTo>
                        <a:pt x="306" y="321"/>
                      </a:moveTo>
                      <a:cubicBezTo>
                        <a:pt x="210" y="212"/>
                        <a:pt x="210" y="212"/>
                        <a:pt x="210" y="212"/>
                      </a:cubicBezTo>
                      <a:cubicBezTo>
                        <a:pt x="23" y="42"/>
                        <a:pt x="23" y="42"/>
                        <a:pt x="23" y="42"/>
                      </a:cubicBezTo>
                      <a:cubicBezTo>
                        <a:pt x="23" y="42"/>
                        <a:pt x="0" y="0"/>
                        <a:pt x="23" y="86"/>
                      </a:cubicBezTo>
                      <a:cubicBezTo>
                        <a:pt x="145" y="276"/>
                        <a:pt x="145" y="276"/>
                        <a:pt x="145" y="276"/>
                      </a:cubicBezTo>
                      <a:cubicBezTo>
                        <a:pt x="238" y="382"/>
                        <a:pt x="238" y="382"/>
                        <a:pt x="238" y="382"/>
                      </a:cubicBezTo>
                      <a:cubicBezTo>
                        <a:pt x="326" y="451"/>
                        <a:pt x="326" y="451"/>
                        <a:pt x="326" y="451"/>
                      </a:cubicBezTo>
                      <a:cubicBezTo>
                        <a:pt x="326" y="451"/>
                        <a:pt x="364" y="456"/>
                        <a:pt x="365" y="412"/>
                      </a:cubicBezTo>
                      <a:lnTo>
                        <a:pt x="306" y="321"/>
                      </a:lnTo>
                      <a:close/>
                    </a:path>
                  </a:pathLst>
                </a:custGeom>
                <a:gradFill rotWithShape="1">
                  <a:gsLst>
                    <a:gs pos="0">
                      <a:srgbClr val="0061B2">
                        <a:gamma/>
                        <a:shade val="6275"/>
                        <a:invGamma/>
                      </a:srgbClr>
                    </a:gs>
                    <a:gs pos="100000">
                      <a:srgbClr val="0061B2"/>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9" name="Freeform 240"/>
                <p:cNvSpPr/>
                <p:nvPr/>
              </p:nvSpPr>
              <p:spPr bwMode="gray">
                <a:xfrm rot="28823090">
                  <a:off x="3694" y="1318"/>
                  <a:ext cx="674" cy="459"/>
                </a:xfrm>
                <a:custGeom>
                  <a:avLst/>
                  <a:gdLst>
                    <a:gd name="T0" fmla="*/ 201 w 501"/>
                    <a:gd name="T1" fmla="*/ 0 h 383"/>
                    <a:gd name="T2" fmla="*/ 27 w 501"/>
                    <a:gd name="T3" fmla="*/ 50 h 383"/>
                    <a:gd name="T4" fmla="*/ 431 w 501"/>
                    <a:gd name="T5" fmla="*/ 383 h 383"/>
                    <a:gd name="T6" fmla="*/ 501 w 501"/>
                    <a:gd name="T7" fmla="*/ 317 h 383"/>
                    <a:gd name="T8" fmla="*/ 201 w 501"/>
                    <a:gd name="T9" fmla="*/ 0 h 383"/>
                  </a:gdLst>
                  <a:ahLst/>
                  <a:cxnLst>
                    <a:cxn ang="0">
                      <a:pos x="T0" y="T1"/>
                    </a:cxn>
                    <a:cxn ang="0">
                      <a:pos x="T2" y="T3"/>
                    </a:cxn>
                    <a:cxn ang="0">
                      <a:pos x="T4" y="T5"/>
                    </a:cxn>
                    <a:cxn ang="0">
                      <a:pos x="T6" y="T7"/>
                    </a:cxn>
                    <a:cxn ang="0">
                      <a:pos x="T8" y="T9"/>
                    </a:cxn>
                  </a:cxnLst>
                  <a:rect l="0" t="0" r="r" b="b"/>
                  <a:pathLst>
                    <a:path w="501" h="383">
                      <a:moveTo>
                        <a:pt x="201" y="0"/>
                      </a:moveTo>
                      <a:cubicBezTo>
                        <a:pt x="201" y="0"/>
                        <a:pt x="36" y="6"/>
                        <a:pt x="27" y="50"/>
                      </a:cubicBezTo>
                      <a:cubicBezTo>
                        <a:pt x="0" y="179"/>
                        <a:pt x="431" y="383"/>
                        <a:pt x="431" y="383"/>
                      </a:cubicBezTo>
                      <a:cubicBezTo>
                        <a:pt x="501" y="317"/>
                        <a:pt x="501" y="317"/>
                        <a:pt x="501" y="317"/>
                      </a:cubicBezTo>
                      <a:lnTo>
                        <a:pt x="201" y="0"/>
                      </a:lnTo>
                      <a:close/>
                    </a:path>
                  </a:pathLst>
                </a:custGeom>
                <a:gradFill rotWithShape="1">
                  <a:gsLst>
                    <a:gs pos="0">
                      <a:srgbClr val="69A2E1"/>
                    </a:gs>
                    <a:gs pos="100000">
                      <a:srgbClr val="69A2E1">
                        <a:gamma/>
                        <a:tint val="60784"/>
                        <a:invGamma/>
                      </a:srgbClr>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0" name="Freeform 241"/>
                <p:cNvSpPr/>
                <p:nvPr/>
              </p:nvSpPr>
              <p:spPr bwMode="gray">
                <a:xfrm rot="28823090">
                  <a:off x="3849" y="1463"/>
                  <a:ext cx="515" cy="702"/>
                </a:xfrm>
                <a:custGeom>
                  <a:avLst/>
                  <a:gdLst>
                    <a:gd name="T0" fmla="*/ 126 w 383"/>
                    <a:gd name="T1" fmla="*/ 5 h 586"/>
                    <a:gd name="T2" fmla="*/ 0 w 383"/>
                    <a:gd name="T3" fmla="*/ 269 h 586"/>
                    <a:gd name="T4" fmla="*/ 300 w 383"/>
                    <a:gd name="T5" fmla="*/ 586 h 586"/>
                    <a:gd name="T6" fmla="*/ 383 w 383"/>
                    <a:gd name="T7" fmla="*/ 442 h 586"/>
                    <a:gd name="T8" fmla="*/ 126 w 383"/>
                    <a:gd name="T9" fmla="*/ 5 h 586"/>
                  </a:gdLst>
                  <a:ahLst/>
                  <a:cxnLst>
                    <a:cxn ang="0">
                      <a:pos x="T0" y="T1"/>
                    </a:cxn>
                    <a:cxn ang="0">
                      <a:pos x="T2" y="T3"/>
                    </a:cxn>
                    <a:cxn ang="0">
                      <a:pos x="T4" y="T5"/>
                    </a:cxn>
                    <a:cxn ang="0">
                      <a:pos x="T6" y="T7"/>
                    </a:cxn>
                    <a:cxn ang="0">
                      <a:pos x="T8" y="T9"/>
                    </a:cxn>
                  </a:cxnLst>
                  <a:rect l="0" t="0" r="r" b="b"/>
                  <a:pathLst>
                    <a:path w="383" h="586">
                      <a:moveTo>
                        <a:pt x="126" y="5"/>
                      </a:moveTo>
                      <a:cubicBezTo>
                        <a:pt x="53" y="8"/>
                        <a:pt x="0" y="269"/>
                        <a:pt x="0" y="269"/>
                      </a:cubicBezTo>
                      <a:cubicBezTo>
                        <a:pt x="300" y="586"/>
                        <a:pt x="300" y="586"/>
                        <a:pt x="300" y="586"/>
                      </a:cubicBezTo>
                      <a:cubicBezTo>
                        <a:pt x="383" y="442"/>
                        <a:pt x="383" y="442"/>
                        <a:pt x="383" y="442"/>
                      </a:cubicBezTo>
                      <a:cubicBezTo>
                        <a:pt x="383" y="442"/>
                        <a:pt x="252" y="0"/>
                        <a:pt x="126" y="5"/>
                      </a:cubicBezTo>
                      <a:close/>
                    </a:path>
                  </a:pathLst>
                </a:custGeom>
                <a:gradFill rotWithShape="1">
                  <a:gsLst>
                    <a:gs pos="0">
                      <a:srgbClr val="69A2E1">
                        <a:gamma/>
                        <a:tint val="76863"/>
                        <a:invGamma/>
                      </a:srgbClr>
                    </a:gs>
                    <a:gs pos="100000">
                      <a:srgbClr val="69A2E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1" name="Freeform 242"/>
                <p:cNvSpPr/>
                <p:nvPr/>
              </p:nvSpPr>
              <p:spPr bwMode="gray">
                <a:xfrm rot="28823090">
                  <a:off x="3719" y="1358"/>
                  <a:ext cx="403" cy="559"/>
                </a:xfrm>
                <a:custGeom>
                  <a:avLst/>
                  <a:gdLst>
                    <a:gd name="T0" fmla="*/ 0 w 300"/>
                    <a:gd name="T1" fmla="*/ 0 h 466"/>
                    <a:gd name="T2" fmla="*/ 40 w 300"/>
                    <a:gd name="T3" fmla="*/ 280 h 466"/>
                    <a:gd name="T4" fmla="*/ 269 w 300"/>
                    <a:gd name="T5" fmla="*/ 466 h 466"/>
                    <a:gd name="T6" fmla="*/ 300 w 300"/>
                    <a:gd name="T7" fmla="*/ 317 h 466"/>
                    <a:gd name="T8" fmla="*/ 0 w 300"/>
                    <a:gd name="T9" fmla="*/ 0 h 466"/>
                  </a:gdLst>
                  <a:ahLst/>
                  <a:cxnLst>
                    <a:cxn ang="0">
                      <a:pos x="T0" y="T1"/>
                    </a:cxn>
                    <a:cxn ang="0">
                      <a:pos x="T2" y="T3"/>
                    </a:cxn>
                    <a:cxn ang="0">
                      <a:pos x="T4" y="T5"/>
                    </a:cxn>
                    <a:cxn ang="0">
                      <a:pos x="T6" y="T7"/>
                    </a:cxn>
                    <a:cxn ang="0">
                      <a:pos x="T8" y="T9"/>
                    </a:cxn>
                  </a:cxnLst>
                  <a:rect l="0" t="0" r="r" b="b"/>
                  <a:pathLst>
                    <a:path w="300" h="466">
                      <a:moveTo>
                        <a:pt x="0" y="0"/>
                      </a:moveTo>
                      <a:cubicBezTo>
                        <a:pt x="0" y="0"/>
                        <a:pt x="5" y="219"/>
                        <a:pt x="40" y="280"/>
                      </a:cubicBezTo>
                      <a:cubicBezTo>
                        <a:pt x="77" y="344"/>
                        <a:pt x="269" y="466"/>
                        <a:pt x="269" y="466"/>
                      </a:cubicBezTo>
                      <a:cubicBezTo>
                        <a:pt x="300" y="317"/>
                        <a:pt x="300" y="317"/>
                        <a:pt x="300" y="317"/>
                      </a:cubicBezTo>
                      <a:lnTo>
                        <a:pt x="0" y="0"/>
                      </a:lnTo>
                      <a:close/>
                    </a:path>
                  </a:pathLst>
                </a:custGeom>
                <a:gradFill rotWithShape="1">
                  <a:gsLst>
                    <a:gs pos="0">
                      <a:srgbClr val="0061B2"/>
                    </a:gs>
                    <a:gs pos="100000">
                      <a:srgbClr val="0061B2">
                        <a:gamma/>
                        <a:shade val="46275"/>
                        <a:invGamma/>
                      </a:srgbClr>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2" name="Freeform 243"/>
                <p:cNvSpPr/>
                <p:nvPr/>
              </p:nvSpPr>
              <p:spPr bwMode="gray">
                <a:xfrm rot="28823090">
                  <a:off x="3679" y="1560"/>
                  <a:ext cx="583" cy="425"/>
                </a:xfrm>
                <a:custGeom>
                  <a:avLst/>
                  <a:gdLst>
                    <a:gd name="T0" fmla="*/ 0 w 435"/>
                    <a:gd name="T1" fmla="*/ 37 h 354"/>
                    <a:gd name="T2" fmla="*/ 279 w 435"/>
                    <a:gd name="T3" fmla="*/ 35 h 354"/>
                    <a:gd name="T4" fmla="*/ 435 w 435"/>
                    <a:gd name="T5" fmla="*/ 300 h 354"/>
                    <a:gd name="T6" fmla="*/ 300 w 435"/>
                    <a:gd name="T7" fmla="*/ 354 h 354"/>
                    <a:gd name="T8" fmla="*/ 0 w 435"/>
                    <a:gd name="T9" fmla="*/ 37 h 354"/>
                  </a:gdLst>
                  <a:ahLst/>
                  <a:cxnLst>
                    <a:cxn ang="0">
                      <a:pos x="T0" y="T1"/>
                    </a:cxn>
                    <a:cxn ang="0">
                      <a:pos x="T2" y="T3"/>
                    </a:cxn>
                    <a:cxn ang="0">
                      <a:pos x="T4" y="T5"/>
                    </a:cxn>
                    <a:cxn ang="0">
                      <a:pos x="T6" y="T7"/>
                    </a:cxn>
                    <a:cxn ang="0">
                      <a:pos x="T8" y="T9"/>
                    </a:cxn>
                  </a:cxnLst>
                  <a:rect l="0" t="0" r="r" b="b"/>
                  <a:pathLst>
                    <a:path w="435" h="354">
                      <a:moveTo>
                        <a:pt x="0" y="37"/>
                      </a:moveTo>
                      <a:cubicBezTo>
                        <a:pt x="0" y="37"/>
                        <a:pt x="219" y="0"/>
                        <a:pt x="279" y="35"/>
                      </a:cubicBezTo>
                      <a:cubicBezTo>
                        <a:pt x="346" y="73"/>
                        <a:pt x="435" y="300"/>
                        <a:pt x="435" y="300"/>
                      </a:cubicBezTo>
                      <a:cubicBezTo>
                        <a:pt x="300" y="354"/>
                        <a:pt x="300" y="354"/>
                        <a:pt x="300" y="354"/>
                      </a:cubicBezTo>
                      <a:lnTo>
                        <a:pt x="0" y="37"/>
                      </a:lnTo>
                      <a:close/>
                    </a:path>
                  </a:pathLst>
                </a:custGeom>
                <a:gradFill rotWithShape="1">
                  <a:gsLst>
                    <a:gs pos="0">
                      <a:srgbClr val="0061B2">
                        <a:gamma/>
                        <a:shade val="30196"/>
                        <a:invGamma/>
                      </a:srgbClr>
                    </a:gs>
                    <a:gs pos="100000">
                      <a:srgbClr val="0061B2"/>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48" name="Group 256"/>
              <p:cNvGrpSpPr/>
              <p:nvPr/>
            </p:nvGrpSpPr>
            <p:grpSpPr bwMode="auto">
              <a:xfrm>
                <a:off x="3295" y="1770"/>
                <a:ext cx="195" cy="143"/>
                <a:chOff x="3295" y="1770"/>
                <a:chExt cx="195" cy="143"/>
              </a:xfrm>
            </p:grpSpPr>
            <p:sp>
              <p:nvSpPr>
                <p:cNvPr id="56" name="Freeform 245"/>
                <p:cNvSpPr/>
                <p:nvPr/>
              </p:nvSpPr>
              <p:spPr bwMode="gray">
                <a:xfrm rot="28823090">
                  <a:off x="3295" y="1831"/>
                  <a:ext cx="82" cy="81"/>
                </a:xfrm>
                <a:custGeom>
                  <a:avLst/>
                  <a:gdLst>
                    <a:gd name="T0" fmla="*/ 61 w 61"/>
                    <a:gd name="T1" fmla="*/ 68 h 68"/>
                    <a:gd name="T2" fmla="*/ 3 w 61"/>
                    <a:gd name="T3" fmla="*/ 16 h 68"/>
                    <a:gd name="T4" fmla="*/ 0 w 61"/>
                    <a:gd name="T5" fmla="*/ 13 h 68"/>
                    <a:gd name="T6" fmla="*/ 8 w 61"/>
                    <a:gd name="T7" fmla="*/ 0 h 68"/>
                    <a:gd name="T8" fmla="*/ 10 w 61"/>
                    <a:gd name="T9" fmla="*/ 3 h 68"/>
                    <a:gd name="T10" fmla="*/ 61 w 61"/>
                    <a:gd name="T11" fmla="*/ 67 h 68"/>
                    <a:gd name="T12" fmla="*/ 61 w 61"/>
                    <a:gd name="T13" fmla="*/ 68 h 68"/>
                  </a:gdLst>
                  <a:ahLst/>
                  <a:cxnLst>
                    <a:cxn ang="0">
                      <a:pos x="T0" y="T1"/>
                    </a:cxn>
                    <a:cxn ang="0">
                      <a:pos x="T2" y="T3"/>
                    </a:cxn>
                    <a:cxn ang="0">
                      <a:pos x="T4" y="T5"/>
                    </a:cxn>
                    <a:cxn ang="0">
                      <a:pos x="T6" y="T7"/>
                    </a:cxn>
                    <a:cxn ang="0">
                      <a:pos x="T8" y="T9"/>
                    </a:cxn>
                    <a:cxn ang="0">
                      <a:pos x="T10" y="T11"/>
                    </a:cxn>
                    <a:cxn ang="0">
                      <a:pos x="T12" y="T13"/>
                    </a:cxn>
                  </a:cxnLst>
                  <a:rect l="0" t="0" r="r" b="b"/>
                  <a:pathLst>
                    <a:path w="61" h="68">
                      <a:moveTo>
                        <a:pt x="61" y="68"/>
                      </a:moveTo>
                      <a:cubicBezTo>
                        <a:pt x="3" y="16"/>
                        <a:pt x="3" y="16"/>
                        <a:pt x="3" y="16"/>
                      </a:cubicBezTo>
                      <a:cubicBezTo>
                        <a:pt x="0" y="13"/>
                        <a:pt x="0" y="13"/>
                        <a:pt x="0" y="13"/>
                      </a:cubicBezTo>
                      <a:cubicBezTo>
                        <a:pt x="0" y="13"/>
                        <a:pt x="4" y="4"/>
                        <a:pt x="8" y="0"/>
                      </a:cubicBezTo>
                      <a:cubicBezTo>
                        <a:pt x="10" y="3"/>
                        <a:pt x="10" y="3"/>
                        <a:pt x="10" y="3"/>
                      </a:cubicBezTo>
                      <a:cubicBezTo>
                        <a:pt x="61" y="67"/>
                        <a:pt x="61" y="67"/>
                        <a:pt x="61" y="67"/>
                      </a:cubicBezTo>
                      <a:lnTo>
                        <a:pt x="61" y="68"/>
                      </a:lnTo>
                      <a:close/>
                    </a:path>
                  </a:pathLst>
                </a:custGeom>
                <a:gradFill rotWithShape="1">
                  <a:gsLst>
                    <a:gs pos="0">
                      <a:srgbClr val="FEA501">
                        <a:gamma/>
                        <a:shade val="46275"/>
                        <a:invGamma/>
                      </a:srgbClr>
                    </a:gs>
                    <a:gs pos="100000">
                      <a:srgbClr val="FEA50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7" name="Freeform 246"/>
                <p:cNvSpPr/>
                <p:nvPr/>
              </p:nvSpPr>
              <p:spPr bwMode="gray">
                <a:xfrm rot="28823090">
                  <a:off x="3352" y="1773"/>
                  <a:ext cx="142" cy="135"/>
                </a:xfrm>
                <a:custGeom>
                  <a:avLst/>
                  <a:gdLst>
                    <a:gd name="T0" fmla="*/ 60 w 106"/>
                    <a:gd name="T1" fmla="*/ 0 h 113"/>
                    <a:gd name="T2" fmla="*/ 41 w 106"/>
                    <a:gd name="T3" fmla="*/ 41 h 113"/>
                    <a:gd name="T4" fmla="*/ 0 w 106"/>
                    <a:gd name="T5" fmla="*/ 56 h 113"/>
                    <a:gd name="T6" fmla="*/ 64 w 106"/>
                    <a:gd name="T7" fmla="*/ 106 h 113"/>
                    <a:gd name="T8" fmla="*/ 103 w 106"/>
                    <a:gd name="T9" fmla="*/ 67 h 113"/>
                    <a:gd name="T10" fmla="*/ 60 w 106"/>
                    <a:gd name="T11" fmla="*/ 0 h 113"/>
                  </a:gdLst>
                  <a:ahLst/>
                  <a:cxnLst>
                    <a:cxn ang="0">
                      <a:pos x="T0" y="T1"/>
                    </a:cxn>
                    <a:cxn ang="0">
                      <a:pos x="T2" y="T3"/>
                    </a:cxn>
                    <a:cxn ang="0">
                      <a:pos x="T4" y="T5"/>
                    </a:cxn>
                    <a:cxn ang="0">
                      <a:pos x="T6" y="T7"/>
                    </a:cxn>
                    <a:cxn ang="0">
                      <a:pos x="T8" y="T9"/>
                    </a:cxn>
                    <a:cxn ang="0">
                      <a:pos x="T10" y="T11"/>
                    </a:cxn>
                  </a:cxnLst>
                  <a:rect l="0" t="0" r="r" b="b"/>
                  <a:pathLst>
                    <a:path w="106" h="113">
                      <a:moveTo>
                        <a:pt x="60" y="0"/>
                      </a:moveTo>
                      <a:cubicBezTo>
                        <a:pt x="60" y="0"/>
                        <a:pt x="62" y="20"/>
                        <a:pt x="41" y="41"/>
                      </a:cubicBezTo>
                      <a:cubicBezTo>
                        <a:pt x="17" y="63"/>
                        <a:pt x="0" y="56"/>
                        <a:pt x="0" y="56"/>
                      </a:cubicBezTo>
                      <a:cubicBezTo>
                        <a:pt x="64" y="106"/>
                        <a:pt x="64" y="106"/>
                        <a:pt x="64" y="106"/>
                      </a:cubicBezTo>
                      <a:cubicBezTo>
                        <a:pt x="64" y="106"/>
                        <a:pt x="106" y="113"/>
                        <a:pt x="103" y="67"/>
                      </a:cubicBezTo>
                      <a:lnTo>
                        <a:pt x="60" y="0"/>
                      </a:lnTo>
                      <a:close/>
                    </a:path>
                  </a:pathLst>
                </a:custGeom>
                <a:gradFill rotWithShape="1">
                  <a:gsLst>
                    <a:gs pos="0">
                      <a:srgbClr val="FEA501">
                        <a:gamma/>
                        <a:shade val="0"/>
                        <a:invGamma/>
                      </a:srgbClr>
                    </a:gs>
                    <a:gs pos="100000">
                      <a:srgbClr val="FEA501"/>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49" name="Group 255"/>
              <p:cNvGrpSpPr/>
              <p:nvPr/>
            </p:nvGrpSpPr>
            <p:grpSpPr bwMode="auto">
              <a:xfrm>
                <a:off x="3357" y="1793"/>
                <a:ext cx="133" cy="92"/>
                <a:chOff x="3357" y="1793"/>
                <a:chExt cx="133" cy="92"/>
              </a:xfrm>
            </p:grpSpPr>
            <p:sp>
              <p:nvSpPr>
                <p:cNvPr id="50" name="Freeform 248"/>
                <p:cNvSpPr/>
                <p:nvPr/>
              </p:nvSpPr>
              <p:spPr bwMode="gray">
                <a:xfrm rot="28823090">
                  <a:off x="3402" y="1805"/>
                  <a:ext cx="80" cy="66"/>
                </a:xfrm>
                <a:custGeom>
                  <a:avLst/>
                  <a:gdLst>
                    <a:gd name="T0" fmla="*/ 57 w 60"/>
                    <a:gd name="T1" fmla="*/ 0 h 55"/>
                    <a:gd name="T2" fmla="*/ 41 w 60"/>
                    <a:gd name="T3" fmla="*/ 41 h 55"/>
                    <a:gd name="T4" fmla="*/ 0 w 60"/>
                    <a:gd name="T5" fmla="*/ 50 h 55"/>
                    <a:gd name="T6" fmla="*/ 43 w 60"/>
                    <a:gd name="T7" fmla="*/ 42 h 55"/>
                    <a:gd name="T8" fmla="*/ 57 w 60"/>
                    <a:gd name="T9" fmla="*/ 0 h 55"/>
                  </a:gdLst>
                  <a:ahLst/>
                  <a:cxnLst>
                    <a:cxn ang="0">
                      <a:pos x="T0" y="T1"/>
                    </a:cxn>
                    <a:cxn ang="0">
                      <a:pos x="T2" y="T3"/>
                    </a:cxn>
                    <a:cxn ang="0">
                      <a:pos x="T4" y="T5"/>
                    </a:cxn>
                    <a:cxn ang="0">
                      <a:pos x="T6" y="T7"/>
                    </a:cxn>
                    <a:cxn ang="0">
                      <a:pos x="T8" y="T9"/>
                    </a:cxn>
                  </a:cxnLst>
                  <a:rect l="0" t="0" r="r" b="b"/>
                  <a:pathLst>
                    <a:path w="60" h="55">
                      <a:moveTo>
                        <a:pt x="57" y="0"/>
                      </a:moveTo>
                      <a:cubicBezTo>
                        <a:pt x="58" y="15"/>
                        <a:pt x="53" y="31"/>
                        <a:pt x="41" y="41"/>
                      </a:cubicBezTo>
                      <a:cubicBezTo>
                        <a:pt x="30" y="51"/>
                        <a:pt x="14" y="53"/>
                        <a:pt x="0" y="50"/>
                      </a:cubicBezTo>
                      <a:cubicBezTo>
                        <a:pt x="14" y="55"/>
                        <a:pt x="31" y="53"/>
                        <a:pt x="43" y="42"/>
                      </a:cubicBezTo>
                      <a:cubicBezTo>
                        <a:pt x="55" y="32"/>
                        <a:pt x="60" y="16"/>
                        <a:pt x="57" y="0"/>
                      </a:cubicBezTo>
                      <a:close/>
                    </a:path>
                  </a:pathLst>
                </a:custGeom>
                <a:gradFill rotWithShape="1">
                  <a:gsLst>
                    <a:gs pos="0">
                      <a:srgbClr val="0061B2">
                        <a:gamma/>
                        <a:shade val="30196"/>
                        <a:invGamma/>
                      </a:srgbClr>
                    </a:gs>
                    <a:gs pos="50000">
                      <a:srgbClr val="0061B2"/>
                    </a:gs>
                    <a:gs pos="100000">
                      <a:srgbClr val="0061B2">
                        <a:gamma/>
                        <a:shade val="30196"/>
                        <a:invGamma/>
                      </a:srgbClr>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1" name="Freeform 249"/>
                <p:cNvSpPr/>
                <p:nvPr/>
              </p:nvSpPr>
              <p:spPr bwMode="gray">
                <a:xfrm rot="28823090">
                  <a:off x="3414" y="1800"/>
                  <a:ext cx="84" cy="69"/>
                </a:xfrm>
                <a:custGeom>
                  <a:avLst/>
                  <a:gdLst>
                    <a:gd name="T0" fmla="*/ 60 w 63"/>
                    <a:gd name="T1" fmla="*/ 0 h 58"/>
                    <a:gd name="T2" fmla="*/ 43 w 63"/>
                    <a:gd name="T3" fmla="*/ 43 h 58"/>
                    <a:gd name="T4" fmla="*/ 0 w 63"/>
                    <a:gd name="T5" fmla="*/ 53 h 58"/>
                    <a:gd name="T6" fmla="*/ 45 w 63"/>
                    <a:gd name="T7" fmla="*/ 45 h 58"/>
                    <a:gd name="T8" fmla="*/ 60 w 63"/>
                    <a:gd name="T9" fmla="*/ 0 h 58"/>
                  </a:gdLst>
                  <a:ahLst/>
                  <a:cxnLst>
                    <a:cxn ang="0">
                      <a:pos x="T0" y="T1"/>
                    </a:cxn>
                    <a:cxn ang="0">
                      <a:pos x="T2" y="T3"/>
                    </a:cxn>
                    <a:cxn ang="0">
                      <a:pos x="T4" y="T5"/>
                    </a:cxn>
                    <a:cxn ang="0">
                      <a:pos x="T6" y="T7"/>
                    </a:cxn>
                    <a:cxn ang="0">
                      <a:pos x="T8" y="T9"/>
                    </a:cxn>
                  </a:cxnLst>
                  <a:rect l="0" t="0" r="r" b="b"/>
                  <a:pathLst>
                    <a:path w="63" h="58">
                      <a:moveTo>
                        <a:pt x="60" y="0"/>
                      </a:moveTo>
                      <a:cubicBezTo>
                        <a:pt x="61" y="16"/>
                        <a:pt x="56" y="33"/>
                        <a:pt x="43" y="43"/>
                      </a:cubicBezTo>
                      <a:cubicBezTo>
                        <a:pt x="31" y="54"/>
                        <a:pt x="15" y="57"/>
                        <a:pt x="0" y="53"/>
                      </a:cubicBezTo>
                      <a:cubicBezTo>
                        <a:pt x="15" y="58"/>
                        <a:pt x="32" y="55"/>
                        <a:pt x="45" y="45"/>
                      </a:cubicBezTo>
                      <a:cubicBezTo>
                        <a:pt x="58" y="34"/>
                        <a:pt x="63" y="17"/>
                        <a:pt x="60" y="0"/>
                      </a:cubicBezTo>
                      <a:close/>
                    </a:path>
                  </a:pathLst>
                </a:custGeom>
                <a:gradFill rotWithShape="1">
                  <a:gsLst>
                    <a:gs pos="0">
                      <a:srgbClr val="0061B2">
                        <a:gamma/>
                        <a:shade val="30196"/>
                        <a:invGamma/>
                      </a:srgbClr>
                    </a:gs>
                    <a:gs pos="50000">
                      <a:srgbClr val="0061B2"/>
                    </a:gs>
                    <a:gs pos="100000">
                      <a:srgbClr val="0061B2">
                        <a:gamma/>
                        <a:shade val="30196"/>
                        <a:invGamma/>
                      </a:srgbClr>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2" name="Freeform 250"/>
                <p:cNvSpPr/>
                <p:nvPr/>
              </p:nvSpPr>
              <p:spPr bwMode="gray">
                <a:xfrm rot="28823090">
                  <a:off x="3390" y="1811"/>
                  <a:ext cx="77" cy="62"/>
                </a:xfrm>
                <a:custGeom>
                  <a:avLst/>
                  <a:gdLst>
                    <a:gd name="T0" fmla="*/ 55 w 58"/>
                    <a:gd name="T1" fmla="*/ 0 h 52"/>
                    <a:gd name="T2" fmla="*/ 40 w 58"/>
                    <a:gd name="T3" fmla="*/ 39 h 52"/>
                    <a:gd name="T4" fmla="*/ 0 w 58"/>
                    <a:gd name="T5" fmla="*/ 48 h 52"/>
                    <a:gd name="T6" fmla="*/ 41 w 58"/>
                    <a:gd name="T7" fmla="*/ 40 h 52"/>
                    <a:gd name="T8" fmla="*/ 55 w 58"/>
                    <a:gd name="T9" fmla="*/ 0 h 52"/>
                  </a:gdLst>
                  <a:ahLst/>
                  <a:cxnLst>
                    <a:cxn ang="0">
                      <a:pos x="T0" y="T1"/>
                    </a:cxn>
                    <a:cxn ang="0">
                      <a:pos x="T2" y="T3"/>
                    </a:cxn>
                    <a:cxn ang="0">
                      <a:pos x="T4" y="T5"/>
                    </a:cxn>
                    <a:cxn ang="0">
                      <a:pos x="T6" y="T7"/>
                    </a:cxn>
                    <a:cxn ang="0">
                      <a:pos x="T8" y="T9"/>
                    </a:cxn>
                  </a:cxnLst>
                  <a:rect l="0" t="0" r="r" b="b"/>
                  <a:pathLst>
                    <a:path w="58" h="52">
                      <a:moveTo>
                        <a:pt x="55" y="0"/>
                      </a:moveTo>
                      <a:cubicBezTo>
                        <a:pt x="57" y="15"/>
                        <a:pt x="52" y="29"/>
                        <a:pt x="40" y="39"/>
                      </a:cubicBezTo>
                      <a:cubicBezTo>
                        <a:pt x="29" y="48"/>
                        <a:pt x="14" y="51"/>
                        <a:pt x="0" y="48"/>
                      </a:cubicBezTo>
                      <a:cubicBezTo>
                        <a:pt x="15" y="52"/>
                        <a:pt x="30" y="50"/>
                        <a:pt x="41" y="40"/>
                      </a:cubicBezTo>
                      <a:cubicBezTo>
                        <a:pt x="53" y="30"/>
                        <a:pt x="58" y="15"/>
                        <a:pt x="55" y="0"/>
                      </a:cubicBezTo>
                      <a:close/>
                    </a:path>
                  </a:pathLst>
                </a:custGeom>
                <a:gradFill rotWithShape="1">
                  <a:gsLst>
                    <a:gs pos="0">
                      <a:srgbClr val="0061B2">
                        <a:gamma/>
                        <a:shade val="30196"/>
                        <a:invGamma/>
                      </a:srgbClr>
                    </a:gs>
                    <a:gs pos="50000">
                      <a:srgbClr val="0061B2"/>
                    </a:gs>
                    <a:gs pos="100000">
                      <a:srgbClr val="0061B2">
                        <a:gamma/>
                        <a:shade val="30196"/>
                        <a:invGamma/>
                      </a:srgbClr>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3" name="Freeform 251"/>
                <p:cNvSpPr/>
                <p:nvPr/>
              </p:nvSpPr>
              <p:spPr bwMode="gray">
                <a:xfrm rot="28823090">
                  <a:off x="3361" y="1825"/>
                  <a:ext cx="66" cy="52"/>
                </a:xfrm>
                <a:custGeom>
                  <a:avLst/>
                  <a:gdLst>
                    <a:gd name="T0" fmla="*/ 47 w 49"/>
                    <a:gd name="T1" fmla="*/ 0 h 44"/>
                    <a:gd name="T2" fmla="*/ 34 w 49"/>
                    <a:gd name="T3" fmla="*/ 33 h 44"/>
                    <a:gd name="T4" fmla="*/ 0 w 49"/>
                    <a:gd name="T5" fmla="*/ 40 h 44"/>
                    <a:gd name="T6" fmla="*/ 35 w 49"/>
                    <a:gd name="T7" fmla="*/ 34 h 44"/>
                    <a:gd name="T8" fmla="*/ 47 w 49"/>
                    <a:gd name="T9" fmla="*/ 0 h 44"/>
                  </a:gdLst>
                  <a:ahLst/>
                  <a:cxnLst>
                    <a:cxn ang="0">
                      <a:pos x="T0" y="T1"/>
                    </a:cxn>
                    <a:cxn ang="0">
                      <a:pos x="T2" y="T3"/>
                    </a:cxn>
                    <a:cxn ang="0">
                      <a:pos x="T4" y="T5"/>
                    </a:cxn>
                    <a:cxn ang="0">
                      <a:pos x="T6" y="T7"/>
                    </a:cxn>
                    <a:cxn ang="0">
                      <a:pos x="T8" y="T9"/>
                    </a:cxn>
                  </a:cxnLst>
                  <a:rect l="0" t="0" r="r" b="b"/>
                  <a:pathLst>
                    <a:path w="49" h="44">
                      <a:moveTo>
                        <a:pt x="47" y="0"/>
                      </a:moveTo>
                      <a:cubicBezTo>
                        <a:pt x="48" y="12"/>
                        <a:pt x="44" y="25"/>
                        <a:pt x="34" y="33"/>
                      </a:cubicBezTo>
                      <a:cubicBezTo>
                        <a:pt x="25" y="41"/>
                        <a:pt x="12" y="43"/>
                        <a:pt x="0" y="40"/>
                      </a:cubicBezTo>
                      <a:cubicBezTo>
                        <a:pt x="12" y="44"/>
                        <a:pt x="25" y="42"/>
                        <a:pt x="35" y="34"/>
                      </a:cubicBezTo>
                      <a:cubicBezTo>
                        <a:pt x="45" y="26"/>
                        <a:pt x="49" y="12"/>
                        <a:pt x="47" y="0"/>
                      </a:cubicBezTo>
                      <a:close/>
                    </a:path>
                  </a:pathLst>
                </a:custGeom>
                <a:gradFill rotWithShape="1">
                  <a:gsLst>
                    <a:gs pos="0">
                      <a:srgbClr val="0061B2">
                        <a:gamma/>
                        <a:shade val="30196"/>
                        <a:invGamma/>
                      </a:srgbClr>
                    </a:gs>
                    <a:gs pos="50000">
                      <a:srgbClr val="0061B2"/>
                    </a:gs>
                    <a:gs pos="100000">
                      <a:srgbClr val="0061B2">
                        <a:gamma/>
                        <a:shade val="30196"/>
                        <a:invGamma/>
                      </a:srgbClr>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4" name="Freeform 252"/>
                <p:cNvSpPr/>
                <p:nvPr/>
              </p:nvSpPr>
              <p:spPr bwMode="gray">
                <a:xfrm rot="28823090">
                  <a:off x="3370" y="1819"/>
                  <a:ext cx="68" cy="56"/>
                </a:xfrm>
                <a:custGeom>
                  <a:avLst/>
                  <a:gdLst>
                    <a:gd name="T0" fmla="*/ 49 w 51"/>
                    <a:gd name="T1" fmla="*/ 0 h 47"/>
                    <a:gd name="T2" fmla="*/ 35 w 51"/>
                    <a:gd name="T3" fmla="*/ 35 h 47"/>
                    <a:gd name="T4" fmla="*/ 0 w 51"/>
                    <a:gd name="T5" fmla="*/ 42 h 47"/>
                    <a:gd name="T6" fmla="*/ 37 w 51"/>
                    <a:gd name="T7" fmla="*/ 36 h 47"/>
                    <a:gd name="T8" fmla="*/ 49 w 51"/>
                    <a:gd name="T9" fmla="*/ 0 h 47"/>
                  </a:gdLst>
                  <a:ahLst/>
                  <a:cxnLst>
                    <a:cxn ang="0">
                      <a:pos x="T0" y="T1"/>
                    </a:cxn>
                    <a:cxn ang="0">
                      <a:pos x="T2" y="T3"/>
                    </a:cxn>
                    <a:cxn ang="0">
                      <a:pos x="T4" y="T5"/>
                    </a:cxn>
                    <a:cxn ang="0">
                      <a:pos x="T6" y="T7"/>
                    </a:cxn>
                    <a:cxn ang="0">
                      <a:pos x="T8" y="T9"/>
                    </a:cxn>
                  </a:cxnLst>
                  <a:rect l="0" t="0" r="r" b="b"/>
                  <a:pathLst>
                    <a:path w="51" h="47">
                      <a:moveTo>
                        <a:pt x="49" y="0"/>
                      </a:moveTo>
                      <a:cubicBezTo>
                        <a:pt x="50" y="13"/>
                        <a:pt x="46" y="26"/>
                        <a:pt x="35" y="35"/>
                      </a:cubicBezTo>
                      <a:cubicBezTo>
                        <a:pt x="26" y="43"/>
                        <a:pt x="12" y="46"/>
                        <a:pt x="0" y="42"/>
                      </a:cubicBezTo>
                      <a:cubicBezTo>
                        <a:pt x="12" y="47"/>
                        <a:pt x="26" y="45"/>
                        <a:pt x="37" y="36"/>
                      </a:cubicBezTo>
                      <a:cubicBezTo>
                        <a:pt x="47" y="27"/>
                        <a:pt x="51" y="13"/>
                        <a:pt x="49" y="0"/>
                      </a:cubicBezTo>
                      <a:close/>
                    </a:path>
                  </a:pathLst>
                </a:custGeom>
                <a:gradFill rotWithShape="1">
                  <a:gsLst>
                    <a:gs pos="0">
                      <a:srgbClr val="0061B2">
                        <a:gamma/>
                        <a:shade val="30196"/>
                        <a:invGamma/>
                      </a:srgbClr>
                    </a:gs>
                    <a:gs pos="50000">
                      <a:srgbClr val="0061B2"/>
                    </a:gs>
                    <a:gs pos="100000">
                      <a:srgbClr val="0061B2">
                        <a:gamma/>
                        <a:shade val="30196"/>
                        <a:invGamma/>
                      </a:srgbClr>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5" name="Freeform 253"/>
                <p:cNvSpPr/>
                <p:nvPr/>
              </p:nvSpPr>
              <p:spPr bwMode="gray">
                <a:xfrm rot="28823090">
                  <a:off x="3351" y="1828"/>
                  <a:ext cx="63" cy="52"/>
                </a:xfrm>
                <a:custGeom>
                  <a:avLst/>
                  <a:gdLst>
                    <a:gd name="T0" fmla="*/ 45 w 47"/>
                    <a:gd name="T1" fmla="*/ 0 h 43"/>
                    <a:gd name="T2" fmla="*/ 33 w 47"/>
                    <a:gd name="T3" fmla="*/ 32 h 43"/>
                    <a:gd name="T4" fmla="*/ 0 w 47"/>
                    <a:gd name="T5" fmla="*/ 39 h 43"/>
                    <a:gd name="T6" fmla="*/ 34 w 47"/>
                    <a:gd name="T7" fmla="*/ 33 h 43"/>
                    <a:gd name="T8" fmla="*/ 45 w 47"/>
                    <a:gd name="T9" fmla="*/ 0 h 43"/>
                  </a:gdLst>
                  <a:ahLst/>
                  <a:cxnLst>
                    <a:cxn ang="0">
                      <a:pos x="T0" y="T1"/>
                    </a:cxn>
                    <a:cxn ang="0">
                      <a:pos x="T2" y="T3"/>
                    </a:cxn>
                    <a:cxn ang="0">
                      <a:pos x="T4" y="T5"/>
                    </a:cxn>
                    <a:cxn ang="0">
                      <a:pos x="T6" y="T7"/>
                    </a:cxn>
                    <a:cxn ang="0">
                      <a:pos x="T8" y="T9"/>
                    </a:cxn>
                  </a:cxnLst>
                  <a:rect l="0" t="0" r="r" b="b"/>
                  <a:pathLst>
                    <a:path w="47" h="43">
                      <a:moveTo>
                        <a:pt x="45" y="0"/>
                      </a:moveTo>
                      <a:cubicBezTo>
                        <a:pt x="46" y="12"/>
                        <a:pt x="42" y="24"/>
                        <a:pt x="33" y="32"/>
                      </a:cubicBezTo>
                      <a:cubicBezTo>
                        <a:pt x="24" y="39"/>
                        <a:pt x="12" y="42"/>
                        <a:pt x="0" y="39"/>
                      </a:cubicBezTo>
                      <a:cubicBezTo>
                        <a:pt x="12" y="43"/>
                        <a:pt x="25" y="41"/>
                        <a:pt x="34" y="33"/>
                      </a:cubicBezTo>
                      <a:cubicBezTo>
                        <a:pt x="43" y="25"/>
                        <a:pt x="47" y="12"/>
                        <a:pt x="45" y="0"/>
                      </a:cubicBezTo>
                      <a:close/>
                    </a:path>
                  </a:pathLst>
                </a:custGeom>
                <a:gradFill rotWithShape="1">
                  <a:gsLst>
                    <a:gs pos="0">
                      <a:srgbClr val="0061B2">
                        <a:gamma/>
                        <a:shade val="30196"/>
                        <a:invGamma/>
                      </a:srgbClr>
                    </a:gs>
                    <a:gs pos="50000">
                      <a:srgbClr val="0061B2"/>
                    </a:gs>
                    <a:gs pos="100000">
                      <a:srgbClr val="0061B2">
                        <a:gamma/>
                        <a:shade val="30196"/>
                        <a:invGamma/>
                      </a:srgbClr>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22" name="Group 295"/>
            <p:cNvGrpSpPr/>
            <p:nvPr/>
          </p:nvGrpSpPr>
          <p:grpSpPr bwMode="auto">
            <a:xfrm>
              <a:off x="4552950" y="3953916"/>
              <a:ext cx="1547813" cy="1592263"/>
              <a:chOff x="2860" y="2298"/>
              <a:chExt cx="975" cy="1003"/>
            </a:xfrm>
          </p:grpSpPr>
          <p:grpSp>
            <p:nvGrpSpPr>
              <p:cNvPr id="31" name="Group 292"/>
              <p:cNvGrpSpPr/>
              <p:nvPr/>
            </p:nvGrpSpPr>
            <p:grpSpPr bwMode="auto">
              <a:xfrm>
                <a:off x="2900" y="2334"/>
                <a:ext cx="935" cy="967"/>
                <a:chOff x="2900" y="2334"/>
                <a:chExt cx="935" cy="967"/>
              </a:xfrm>
            </p:grpSpPr>
            <p:sp>
              <p:nvSpPr>
                <p:cNvPr id="42" name="Freeform 277"/>
                <p:cNvSpPr/>
                <p:nvPr/>
              </p:nvSpPr>
              <p:spPr bwMode="gray">
                <a:xfrm rot="10843907">
                  <a:off x="2900" y="2334"/>
                  <a:ext cx="476" cy="532"/>
                </a:xfrm>
                <a:custGeom>
                  <a:avLst/>
                  <a:gdLst>
                    <a:gd name="T0" fmla="*/ 306 w 365"/>
                    <a:gd name="T1" fmla="*/ 321 h 456"/>
                    <a:gd name="T2" fmla="*/ 210 w 365"/>
                    <a:gd name="T3" fmla="*/ 212 h 456"/>
                    <a:gd name="T4" fmla="*/ 23 w 365"/>
                    <a:gd name="T5" fmla="*/ 42 h 456"/>
                    <a:gd name="T6" fmla="*/ 23 w 365"/>
                    <a:gd name="T7" fmla="*/ 86 h 456"/>
                    <a:gd name="T8" fmla="*/ 145 w 365"/>
                    <a:gd name="T9" fmla="*/ 276 h 456"/>
                    <a:gd name="T10" fmla="*/ 238 w 365"/>
                    <a:gd name="T11" fmla="*/ 382 h 456"/>
                    <a:gd name="T12" fmla="*/ 326 w 365"/>
                    <a:gd name="T13" fmla="*/ 451 h 456"/>
                    <a:gd name="T14" fmla="*/ 365 w 365"/>
                    <a:gd name="T15" fmla="*/ 412 h 456"/>
                    <a:gd name="T16" fmla="*/ 306 w 365"/>
                    <a:gd name="T17" fmla="*/ 321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456">
                      <a:moveTo>
                        <a:pt x="306" y="321"/>
                      </a:moveTo>
                      <a:cubicBezTo>
                        <a:pt x="210" y="212"/>
                        <a:pt x="210" y="212"/>
                        <a:pt x="210" y="212"/>
                      </a:cubicBezTo>
                      <a:cubicBezTo>
                        <a:pt x="23" y="42"/>
                        <a:pt x="23" y="42"/>
                        <a:pt x="23" y="42"/>
                      </a:cubicBezTo>
                      <a:cubicBezTo>
                        <a:pt x="23" y="42"/>
                        <a:pt x="0" y="0"/>
                        <a:pt x="23" y="86"/>
                      </a:cubicBezTo>
                      <a:cubicBezTo>
                        <a:pt x="145" y="276"/>
                        <a:pt x="145" y="276"/>
                        <a:pt x="145" y="276"/>
                      </a:cubicBezTo>
                      <a:cubicBezTo>
                        <a:pt x="238" y="382"/>
                        <a:pt x="238" y="382"/>
                        <a:pt x="238" y="382"/>
                      </a:cubicBezTo>
                      <a:cubicBezTo>
                        <a:pt x="326" y="451"/>
                        <a:pt x="326" y="451"/>
                        <a:pt x="326" y="451"/>
                      </a:cubicBezTo>
                      <a:cubicBezTo>
                        <a:pt x="326" y="451"/>
                        <a:pt x="364" y="456"/>
                        <a:pt x="365" y="412"/>
                      </a:cubicBezTo>
                      <a:lnTo>
                        <a:pt x="306" y="321"/>
                      </a:lnTo>
                      <a:close/>
                    </a:path>
                  </a:pathLst>
                </a:custGeom>
                <a:gradFill rotWithShape="1">
                  <a:gsLst>
                    <a:gs pos="0">
                      <a:srgbClr val="AB0505"/>
                    </a:gs>
                    <a:gs pos="100000">
                      <a:srgbClr val="AB0505">
                        <a:gamma/>
                        <a:shade val="46275"/>
                        <a:invGamma/>
                      </a:srgbClr>
                    </a:gs>
                  </a:gsLst>
                  <a:lin ang="0" scaled="1"/>
                </a:gra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vert="eaVert"/>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3" name="Freeform 278"/>
                <p:cNvSpPr/>
                <p:nvPr/>
              </p:nvSpPr>
              <p:spPr bwMode="gray">
                <a:xfrm rot="10843907">
                  <a:off x="3181" y="2543"/>
                  <a:ext cx="654" cy="446"/>
                </a:xfrm>
                <a:custGeom>
                  <a:avLst/>
                  <a:gdLst>
                    <a:gd name="T0" fmla="*/ 201 w 501"/>
                    <a:gd name="T1" fmla="*/ 0 h 383"/>
                    <a:gd name="T2" fmla="*/ 27 w 501"/>
                    <a:gd name="T3" fmla="*/ 50 h 383"/>
                    <a:gd name="T4" fmla="*/ 431 w 501"/>
                    <a:gd name="T5" fmla="*/ 383 h 383"/>
                    <a:gd name="T6" fmla="*/ 501 w 501"/>
                    <a:gd name="T7" fmla="*/ 317 h 383"/>
                    <a:gd name="T8" fmla="*/ 201 w 501"/>
                    <a:gd name="T9" fmla="*/ 0 h 383"/>
                  </a:gdLst>
                  <a:ahLst/>
                  <a:cxnLst>
                    <a:cxn ang="0">
                      <a:pos x="T0" y="T1"/>
                    </a:cxn>
                    <a:cxn ang="0">
                      <a:pos x="T2" y="T3"/>
                    </a:cxn>
                    <a:cxn ang="0">
                      <a:pos x="T4" y="T5"/>
                    </a:cxn>
                    <a:cxn ang="0">
                      <a:pos x="T6" y="T7"/>
                    </a:cxn>
                    <a:cxn ang="0">
                      <a:pos x="T8" y="T9"/>
                    </a:cxn>
                  </a:cxnLst>
                  <a:rect l="0" t="0" r="r" b="b"/>
                  <a:pathLst>
                    <a:path w="501" h="383">
                      <a:moveTo>
                        <a:pt x="201" y="0"/>
                      </a:moveTo>
                      <a:cubicBezTo>
                        <a:pt x="201" y="0"/>
                        <a:pt x="36" y="6"/>
                        <a:pt x="27" y="50"/>
                      </a:cubicBezTo>
                      <a:cubicBezTo>
                        <a:pt x="0" y="179"/>
                        <a:pt x="431" y="383"/>
                        <a:pt x="431" y="383"/>
                      </a:cubicBezTo>
                      <a:cubicBezTo>
                        <a:pt x="501" y="317"/>
                        <a:pt x="501" y="317"/>
                        <a:pt x="501" y="317"/>
                      </a:cubicBezTo>
                      <a:lnTo>
                        <a:pt x="201" y="0"/>
                      </a:lnTo>
                      <a:close/>
                    </a:path>
                  </a:pathLst>
                </a:custGeom>
                <a:solidFill>
                  <a:srgbClr val="AB0505"/>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vert="eaVert"/>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4" name="Freeform 279"/>
                <p:cNvSpPr/>
                <p:nvPr/>
              </p:nvSpPr>
              <p:spPr bwMode="gray">
                <a:xfrm rot="10843907">
                  <a:off x="3070" y="2619"/>
                  <a:ext cx="499" cy="682"/>
                </a:xfrm>
                <a:custGeom>
                  <a:avLst/>
                  <a:gdLst>
                    <a:gd name="T0" fmla="*/ 126 w 383"/>
                    <a:gd name="T1" fmla="*/ 5 h 586"/>
                    <a:gd name="T2" fmla="*/ 0 w 383"/>
                    <a:gd name="T3" fmla="*/ 269 h 586"/>
                    <a:gd name="T4" fmla="*/ 300 w 383"/>
                    <a:gd name="T5" fmla="*/ 586 h 586"/>
                    <a:gd name="T6" fmla="*/ 383 w 383"/>
                    <a:gd name="T7" fmla="*/ 442 h 586"/>
                    <a:gd name="T8" fmla="*/ 126 w 383"/>
                    <a:gd name="T9" fmla="*/ 5 h 586"/>
                  </a:gdLst>
                  <a:ahLst/>
                  <a:cxnLst>
                    <a:cxn ang="0">
                      <a:pos x="T0" y="T1"/>
                    </a:cxn>
                    <a:cxn ang="0">
                      <a:pos x="T2" y="T3"/>
                    </a:cxn>
                    <a:cxn ang="0">
                      <a:pos x="T4" y="T5"/>
                    </a:cxn>
                    <a:cxn ang="0">
                      <a:pos x="T6" y="T7"/>
                    </a:cxn>
                    <a:cxn ang="0">
                      <a:pos x="T8" y="T9"/>
                    </a:cxn>
                  </a:cxnLst>
                  <a:rect l="0" t="0" r="r" b="b"/>
                  <a:pathLst>
                    <a:path w="383" h="586">
                      <a:moveTo>
                        <a:pt x="126" y="5"/>
                      </a:moveTo>
                      <a:cubicBezTo>
                        <a:pt x="53" y="8"/>
                        <a:pt x="0" y="269"/>
                        <a:pt x="0" y="269"/>
                      </a:cubicBezTo>
                      <a:cubicBezTo>
                        <a:pt x="300" y="586"/>
                        <a:pt x="300" y="586"/>
                        <a:pt x="300" y="586"/>
                      </a:cubicBezTo>
                      <a:cubicBezTo>
                        <a:pt x="383" y="442"/>
                        <a:pt x="383" y="442"/>
                        <a:pt x="383" y="442"/>
                      </a:cubicBezTo>
                      <a:cubicBezTo>
                        <a:pt x="383" y="442"/>
                        <a:pt x="252" y="0"/>
                        <a:pt x="126" y="5"/>
                      </a:cubicBezTo>
                      <a:close/>
                    </a:path>
                  </a:pathLst>
                </a:custGeom>
                <a:solidFill>
                  <a:srgbClr val="AB0505"/>
                </a:soli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vert="eaVert"/>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5" name="Freeform 280"/>
                <p:cNvSpPr/>
                <p:nvPr/>
              </p:nvSpPr>
              <p:spPr bwMode="gray">
                <a:xfrm rot="10843907">
                  <a:off x="3183" y="2446"/>
                  <a:ext cx="391" cy="542"/>
                </a:xfrm>
                <a:custGeom>
                  <a:avLst/>
                  <a:gdLst>
                    <a:gd name="T0" fmla="*/ 0 w 300"/>
                    <a:gd name="T1" fmla="*/ 0 h 466"/>
                    <a:gd name="T2" fmla="*/ 40 w 300"/>
                    <a:gd name="T3" fmla="*/ 280 h 466"/>
                    <a:gd name="T4" fmla="*/ 269 w 300"/>
                    <a:gd name="T5" fmla="*/ 466 h 466"/>
                    <a:gd name="T6" fmla="*/ 300 w 300"/>
                    <a:gd name="T7" fmla="*/ 317 h 466"/>
                    <a:gd name="T8" fmla="*/ 0 w 300"/>
                    <a:gd name="T9" fmla="*/ 0 h 466"/>
                  </a:gdLst>
                  <a:ahLst/>
                  <a:cxnLst>
                    <a:cxn ang="0">
                      <a:pos x="T0" y="T1"/>
                    </a:cxn>
                    <a:cxn ang="0">
                      <a:pos x="T2" y="T3"/>
                    </a:cxn>
                    <a:cxn ang="0">
                      <a:pos x="T4" y="T5"/>
                    </a:cxn>
                    <a:cxn ang="0">
                      <a:pos x="T6" y="T7"/>
                    </a:cxn>
                    <a:cxn ang="0">
                      <a:pos x="T8" y="T9"/>
                    </a:cxn>
                  </a:cxnLst>
                  <a:rect l="0" t="0" r="r" b="b"/>
                  <a:pathLst>
                    <a:path w="300" h="466">
                      <a:moveTo>
                        <a:pt x="0" y="0"/>
                      </a:moveTo>
                      <a:cubicBezTo>
                        <a:pt x="0" y="0"/>
                        <a:pt x="5" y="219"/>
                        <a:pt x="40" y="280"/>
                      </a:cubicBezTo>
                      <a:cubicBezTo>
                        <a:pt x="77" y="344"/>
                        <a:pt x="269" y="466"/>
                        <a:pt x="269" y="466"/>
                      </a:cubicBezTo>
                      <a:cubicBezTo>
                        <a:pt x="300" y="317"/>
                        <a:pt x="300" y="317"/>
                        <a:pt x="300" y="317"/>
                      </a:cubicBezTo>
                      <a:lnTo>
                        <a:pt x="0" y="0"/>
                      </a:lnTo>
                      <a:close/>
                    </a:path>
                  </a:pathLst>
                </a:custGeom>
                <a:gradFill rotWithShape="1">
                  <a:gsLst>
                    <a:gs pos="0">
                      <a:srgbClr val="C40505"/>
                    </a:gs>
                    <a:gs pos="100000">
                      <a:srgbClr val="C40505">
                        <a:gamma/>
                        <a:shade val="46275"/>
                        <a:invGamma/>
                      </a:srgbClr>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6" name="Freeform 281"/>
                <p:cNvSpPr/>
                <p:nvPr/>
              </p:nvSpPr>
              <p:spPr bwMode="gray">
                <a:xfrm rot="10843907">
                  <a:off x="3006" y="2617"/>
                  <a:ext cx="566" cy="413"/>
                </a:xfrm>
                <a:custGeom>
                  <a:avLst/>
                  <a:gdLst>
                    <a:gd name="T0" fmla="*/ 0 w 435"/>
                    <a:gd name="T1" fmla="*/ 37 h 354"/>
                    <a:gd name="T2" fmla="*/ 279 w 435"/>
                    <a:gd name="T3" fmla="*/ 35 h 354"/>
                    <a:gd name="T4" fmla="*/ 435 w 435"/>
                    <a:gd name="T5" fmla="*/ 300 h 354"/>
                    <a:gd name="T6" fmla="*/ 300 w 435"/>
                    <a:gd name="T7" fmla="*/ 354 h 354"/>
                    <a:gd name="T8" fmla="*/ 0 w 435"/>
                    <a:gd name="T9" fmla="*/ 37 h 354"/>
                  </a:gdLst>
                  <a:ahLst/>
                  <a:cxnLst>
                    <a:cxn ang="0">
                      <a:pos x="T0" y="T1"/>
                    </a:cxn>
                    <a:cxn ang="0">
                      <a:pos x="T2" y="T3"/>
                    </a:cxn>
                    <a:cxn ang="0">
                      <a:pos x="T4" y="T5"/>
                    </a:cxn>
                    <a:cxn ang="0">
                      <a:pos x="T6" y="T7"/>
                    </a:cxn>
                    <a:cxn ang="0">
                      <a:pos x="T8" y="T9"/>
                    </a:cxn>
                  </a:cxnLst>
                  <a:rect l="0" t="0" r="r" b="b"/>
                  <a:pathLst>
                    <a:path w="435" h="354">
                      <a:moveTo>
                        <a:pt x="0" y="37"/>
                      </a:moveTo>
                      <a:cubicBezTo>
                        <a:pt x="0" y="37"/>
                        <a:pt x="219" y="0"/>
                        <a:pt x="279" y="35"/>
                      </a:cubicBezTo>
                      <a:cubicBezTo>
                        <a:pt x="346" y="73"/>
                        <a:pt x="435" y="300"/>
                        <a:pt x="435" y="300"/>
                      </a:cubicBezTo>
                      <a:cubicBezTo>
                        <a:pt x="300" y="354"/>
                        <a:pt x="300" y="354"/>
                        <a:pt x="300" y="354"/>
                      </a:cubicBezTo>
                      <a:lnTo>
                        <a:pt x="0" y="37"/>
                      </a:lnTo>
                      <a:close/>
                    </a:path>
                  </a:pathLst>
                </a:custGeom>
                <a:gradFill rotWithShape="1">
                  <a:gsLst>
                    <a:gs pos="0">
                      <a:srgbClr val="6D0303"/>
                    </a:gs>
                    <a:gs pos="100000">
                      <a:srgbClr val="6D0303">
                        <a:gamma/>
                        <a:shade val="46275"/>
                        <a:invGamma/>
                      </a:srgbClr>
                    </a:gs>
                  </a:gsLst>
                  <a:lin ang="2700000" scaled="1"/>
                </a:gra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vert="eaVert"/>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32" name="Group 294"/>
              <p:cNvGrpSpPr/>
              <p:nvPr/>
            </p:nvGrpSpPr>
            <p:grpSpPr bwMode="auto">
              <a:xfrm>
                <a:off x="2860" y="2298"/>
                <a:ext cx="176" cy="164"/>
                <a:chOff x="2860" y="2298"/>
                <a:chExt cx="176" cy="164"/>
              </a:xfrm>
            </p:grpSpPr>
            <p:sp>
              <p:nvSpPr>
                <p:cNvPr id="40" name="Freeform 283"/>
                <p:cNvSpPr/>
                <p:nvPr/>
              </p:nvSpPr>
              <p:spPr bwMode="gray">
                <a:xfrm rot="10843907">
                  <a:off x="2860" y="2298"/>
                  <a:ext cx="80" cy="79"/>
                </a:xfrm>
                <a:custGeom>
                  <a:avLst/>
                  <a:gdLst>
                    <a:gd name="T0" fmla="*/ 61 w 61"/>
                    <a:gd name="T1" fmla="*/ 68 h 68"/>
                    <a:gd name="T2" fmla="*/ 3 w 61"/>
                    <a:gd name="T3" fmla="*/ 16 h 68"/>
                    <a:gd name="T4" fmla="*/ 0 w 61"/>
                    <a:gd name="T5" fmla="*/ 13 h 68"/>
                    <a:gd name="T6" fmla="*/ 8 w 61"/>
                    <a:gd name="T7" fmla="*/ 0 h 68"/>
                    <a:gd name="T8" fmla="*/ 10 w 61"/>
                    <a:gd name="T9" fmla="*/ 3 h 68"/>
                    <a:gd name="T10" fmla="*/ 61 w 61"/>
                    <a:gd name="T11" fmla="*/ 67 h 68"/>
                    <a:gd name="T12" fmla="*/ 61 w 61"/>
                    <a:gd name="T13" fmla="*/ 68 h 68"/>
                  </a:gdLst>
                  <a:ahLst/>
                  <a:cxnLst>
                    <a:cxn ang="0">
                      <a:pos x="T0" y="T1"/>
                    </a:cxn>
                    <a:cxn ang="0">
                      <a:pos x="T2" y="T3"/>
                    </a:cxn>
                    <a:cxn ang="0">
                      <a:pos x="T4" y="T5"/>
                    </a:cxn>
                    <a:cxn ang="0">
                      <a:pos x="T6" y="T7"/>
                    </a:cxn>
                    <a:cxn ang="0">
                      <a:pos x="T8" y="T9"/>
                    </a:cxn>
                    <a:cxn ang="0">
                      <a:pos x="T10" y="T11"/>
                    </a:cxn>
                    <a:cxn ang="0">
                      <a:pos x="T12" y="T13"/>
                    </a:cxn>
                  </a:cxnLst>
                  <a:rect l="0" t="0" r="r" b="b"/>
                  <a:pathLst>
                    <a:path w="61" h="68">
                      <a:moveTo>
                        <a:pt x="61" y="68"/>
                      </a:moveTo>
                      <a:cubicBezTo>
                        <a:pt x="3" y="16"/>
                        <a:pt x="3" y="16"/>
                        <a:pt x="3" y="16"/>
                      </a:cubicBezTo>
                      <a:cubicBezTo>
                        <a:pt x="0" y="13"/>
                        <a:pt x="0" y="13"/>
                        <a:pt x="0" y="13"/>
                      </a:cubicBezTo>
                      <a:cubicBezTo>
                        <a:pt x="0" y="13"/>
                        <a:pt x="4" y="4"/>
                        <a:pt x="8" y="0"/>
                      </a:cubicBezTo>
                      <a:cubicBezTo>
                        <a:pt x="10" y="3"/>
                        <a:pt x="10" y="3"/>
                        <a:pt x="10" y="3"/>
                      </a:cubicBezTo>
                      <a:cubicBezTo>
                        <a:pt x="61" y="67"/>
                        <a:pt x="61" y="67"/>
                        <a:pt x="61" y="67"/>
                      </a:cubicBezTo>
                      <a:lnTo>
                        <a:pt x="61" y="68"/>
                      </a:lnTo>
                      <a:close/>
                    </a:path>
                  </a:pathLst>
                </a:custGeom>
                <a:gradFill rotWithShape="1">
                  <a:gsLst>
                    <a:gs pos="0">
                      <a:srgbClr val="DDDDDD">
                        <a:gamma/>
                        <a:shade val="46275"/>
                        <a:invGamma/>
                      </a:srgbClr>
                    </a:gs>
                    <a:gs pos="100000">
                      <a:srgbClr val="DDDDDD"/>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1" name="Freeform 284"/>
                <p:cNvSpPr/>
                <p:nvPr/>
              </p:nvSpPr>
              <p:spPr bwMode="gray">
                <a:xfrm rot="10843907">
                  <a:off x="2899" y="2331"/>
                  <a:ext cx="137" cy="131"/>
                </a:xfrm>
                <a:custGeom>
                  <a:avLst/>
                  <a:gdLst>
                    <a:gd name="T0" fmla="*/ 60 w 106"/>
                    <a:gd name="T1" fmla="*/ 0 h 113"/>
                    <a:gd name="T2" fmla="*/ 41 w 106"/>
                    <a:gd name="T3" fmla="*/ 41 h 113"/>
                    <a:gd name="T4" fmla="*/ 0 w 106"/>
                    <a:gd name="T5" fmla="*/ 56 h 113"/>
                    <a:gd name="T6" fmla="*/ 64 w 106"/>
                    <a:gd name="T7" fmla="*/ 106 h 113"/>
                    <a:gd name="T8" fmla="*/ 103 w 106"/>
                    <a:gd name="T9" fmla="*/ 67 h 113"/>
                    <a:gd name="T10" fmla="*/ 60 w 106"/>
                    <a:gd name="T11" fmla="*/ 0 h 113"/>
                  </a:gdLst>
                  <a:ahLst/>
                  <a:cxnLst>
                    <a:cxn ang="0">
                      <a:pos x="T0" y="T1"/>
                    </a:cxn>
                    <a:cxn ang="0">
                      <a:pos x="T2" y="T3"/>
                    </a:cxn>
                    <a:cxn ang="0">
                      <a:pos x="T4" y="T5"/>
                    </a:cxn>
                    <a:cxn ang="0">
                      <a:pos x="T6" y="T7"/>
                    </a:cxn>
                    <a:cxn ang="0">
                      <a:pos x="T8" y="T9"/>
                    </a:cxn>
                    <a:cxn ang="0">
                      <a:pos x="T10" y="T11"/>
                    </a:cxn>
                  </a:cxnLst>
                  <a:rect l="0" t="0" r="r" b="b"/>
                  <a:pathLst>
                    <a:path w="106" h="113">
                      <a:moveTo>
                        <a:pt x="60" y="0"/>
                      </a:moveTo>
                      <a:cubicBezTo>
                        <a:pt x="60" y="0"/>
                        <a:pt x="62" y="20"/>
                        <a:pt x="41" y="41"/>
                      </a:cubicBezTo>
                      <a:cubicBezTo>
                        <a:pt x="17" y="63"/>
                        <a:pt x="0" y="56"/>
                        <a:pt x="0" y="56"/>
                      </a:cubicBezTo>
                      <a:cubicBezTo>
                        <a:pt x="64" y="106"/>
                        <a:pt x="64" y="106"/>
                        <a:pt x="64" y="106"/>
                      </a:cubicBezTo>
                      <a:cubicBezTo>
                        <a:pt x="64" y="106"/>
                        <a:pt x="106" y="113"/>
                        <a:pt x="103" y="67"/>
                      </a:cubicBezTo>
                      <a:lnTo>
                        <a:pt x="60" y="0"/>
                      </a:lnTo>
                      <a:close/>
                    </a:path>
                  </a:pathLst>
                </a:custGeom>
                <a:gradFill rotWithShape="1">
                  <a:gsLst>
                    <a:gs pos="0">
                      <a:srgbClr val="000000"/>
                    </a:gs>
                    <a:gs pos="100000">
                      <a:srgbClr val="FEA501"/>
                    </a:gs>
                  </a:gsLst>
                  <a:lin ang="18900000" scaled="1"/>
                </a:gradFill>
                <a:ln>
                  <a:noFill/>
                </a:ln>
                <a:effectLst/>
                <a:extLst>
                  <a:ext uri="{91240B29-F687-4F45-9708-019B960494DF}">
                    <a14:hiddenLine xmlns:a14="http://schemas.microsoft.com/office/drawing/2010/main" w="9525">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vert="eaVert"/>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33" name="Group 293"/>
              <p:cNvGrpSpPr/>
              <p:nvPr/>
            </p:nvGrpSpPr>
            <p:grpSpPr bwMode="auto">
              <a:xfrm>
                <a:off x="2905" y="2343"/>
                <a:ext cx="124" cy="110"/>
                <a:chOff x="2905" y="2343"/>
                <a:chExt cx="124" cy="110"/>
              </a:xfrm>
            </p:grpSpPr>
            <p:sp>
              <p:nvSpPr>
                <p:cNvPr id="34" name="Freeform 286"/>
                <p:cNvSpPr/>
                <p:nvPr/>
              </p:nvSpPr>
              <p:spPr bwMode="gray">
                <a:xfrm rot="10843907">
                  <a:off x="2939" y="2378"/>
                  <a:ext cx="78" cy="63"/>
                </a:xfrm>
                <a:custGeom>
                  <a:avLst/>
                  <a:gdLst>
                    <a:gd name="T0" fmla="*/ 57 w 60"/>
                    <a:gd name="T1" fmla="*/ 0 h 55"/>
                    <a:gd name="T2" fmla="*/ 41 w 60"/>
                    <a:gd name="T3" fmla="*/ 41 h 55"/>
                    <a:gd name="T4" fmla="*/ 0 w 60"/>
                    <a:gd name="T5" fmla="*/ 50 h 55"/>
                    <a:gd name="T6" fmla="*/ 43 w 60"/>
                    <a:gd name="T7" fmla="*/ 42 h 55"/>
                    <a:gd name="T8" fmla="*/ 57 w 60"/>
                    <a:gd name="T9" fmla="*/ 0 h 55"/>
                  </a:gdLst>
                  <a:ahLst/>
                  <a:cxnLst>
                    <a:cxn ang="0">
                      <a:pos x="T0" y="T1"/>
                    </a:cxn>
                    <a:cxn ang="0">
                      <a:pos x="T2" y="T3"/>
                    </a:cxn>
                    <a:cxn ang="0">
                      <a:pos x="T4" y="T5"/>
                    </a:cxn>
                    <a:cxn ang="0">
                      <a:pos x="T6" y="T7"/>
                    </a:cxn>
                    <a:cxn ang="0">
                      <a:pos x="T8" y="T9"/>
                    </a:cxn>
                  </a:cxnLst>
                  <a:rect l="0" t="0" r="r" b="b"/>
                  <a:pathLst>
                    <a:path w="60" h="55">
                      <a:moveTo>
                        <a:pt x="57" y="0"/>
                      </a:moveTo>
                      <a:cubicBezTo>
                        <a:pt x="58" y="15"/>
                        <a:pt x="53" y="31"/>
                        <a:pt x="41" y="41"/>
                      </a:cubicBezTo>
                      <a:cubicBezTo>
                        <a:pt x="30" y="51"/>
                        <a:pt x="14" y="53"/>
                        <a:pt x="0" y="50"/>
                      </a:cubicBezTo>
                      <a:cubicBezTo>
                        <a:pt x="14" y="55"/>
                        <a:pt x="31" y="53"/>
                        <a:pt x="43" y="42"/>
                      </a:cubicBezTo>
                      <a:cubicBezTo>
                        <a:pt x="55" y="32"/>
                        <a:pt x="60" y="16"/>
                        <a:pt x="57" y="0"/>
                      </a:cubicBezTo>
                      <a:close/>
                    </a:path>
                  </a:pathLst>
                </a:custGeom>
                <a:gradFill rotWithShape="1">
                  <a:gsLst>
                    <a:gs pos="0">
                      <a:srgbClr val="D03737">
                        <a:gamma/>
                        <a:shade val="30196"/>
                        <a:invGamma/>
                      </a:srgbClr>
                    </a:gs>
                    <a:gs pos="50000">
                      <a:srgbClr val="D03737"/>
                    </a:gs>
                    <a:gs pos="100000">
                      <a:srgbClr val="D03737">
                        <a:gamma/>
                        <a:shade val="30196"/>
                        <a:invGamma/>
                      </a:srgbClr>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5" name="Freeform 287"/>
                <p:cNvSpPr/>
                <p:nvPr/>
              </p:nvSpPr>
              <p:spPr bwMode="gray">
                <a:xfrm rot="10843907">
                  <a:off x="2947" y="2386"/>
                  <a:ext cx="82" cy="67"/>
                </a:xfrm>
                <a:custGeom>
                  <a:avLst/>
                  <a:gdLst>
                    <a:gd name="T0" fmla="*/ 60 w 63"/>
                    <a:gd name="T1" fmla="*/ 0 h 58"/>
                    <a:gd name="T2" fmla="*/ 43 w 63"/>
                    <a:gd name="T3" fmla="*/ 43 h 58"/>
                    <a:gd name="T4" fmla="*/ 0 w 63"/>
                    <a:gd name="T5" fmla="*/ 53 h 58"/>
                    <a:gd name="T6" fmla="*/ 45 w 63"/>
                    <a:gd name="T7" fmla="*/ 45 h 58"/>
                    <a:gd name="T8" fmla="*/ 60 w 63"/>
                    <a:gd name="T9" fmla="*/ 0 h 58"/>
                  </a:gdLst>
                  <a:ahLst/>
                  <a:cxnLst>
                    <a:cxn ang="0">
                      <a:pos x="T0" y="T1"/>
                    </a:cxn>
                    <a:cxn ang="0">
                      <a:pos x="T2" y="T3"/>
                    </a:cxn>
                    <a:cxn ang="0">
                      <a:pos x="T4" y="T5"/>
                    </a:cxn>
                    <a:cxn ang="0">
                      <a:pos x="T6" y="T7"/>
                    </a:cxn>
                    <a:cxn ang="0">
                      <a:pos x="T8" y="T9"/>
                    </a:cxn>
                  </a:cxnLst>
                  <a:rect l="0" t="0" r="r" b="b"/>
                  <a:pathLst>
                    <a:path w="63" h="58">
                      <a:moveTo>
                        <a:pt x="60" y="0"/>
                      </a:moveTo>
                      <a:cubicBezTo>
                        <a:pt x="61" y="16"/>
                        <a:pt x="56" y="33"/>
                        <a:pt x="43" y="43"/>
                      </a:cubicBezTo>
                      <a:cubicBezTo>
                        <a:pt x="31" y="54"/>
                        <a:pt x="15" y="57"/>
                        <a:pt x="0" y="53"/>
                      </a:cubicBezTo>
                      <a:cubicBezTo>
                        <a:pt x="15" y="58"/>
                        <a:pt x="32" y="55"/>
                        <a:pt x="45" y="45"/>
                      </a:cubicBezTo>
                      <a:cubicBezTo>
                        <a:pt x="58" y="34"/>
                        <a:pt x="63" y="17"/>
                        <a:pt x="60" y="0"/>
                      </a:cubicBezTo>
                      <a:close/>
                    </a:path>
                  </a:pathLst>
                </a:custGeom>
                <a:gradFill rotWithShape="1">
                  <a:gsLst>
                    <a:gs pos="0">
                      <a:srgbClr val="D03737">
                        <a:gamma/>
                        <a:shade val="30196"/>
                        <a:invGamma/>
                      </a:srgbClr>
                    </a:gs>
                    <a:gs pos="50000">
                      <a:srgbClr val="D03737"/>
                    </a:gs>
                    <a:gs pos="100000">
                      <a:srgbClr val="D03737">
                        <a:gamma/>
                        <a:shade val="30196"/>
                        <a:invGamma/>
                      </a:srgbClr>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6" name="Freeform 288"/>
                <p:cNvSpPr/>
                <p:nvPr/>
              </p:nvSpPr>
              <p:spPr bwMode="gray">
                <a:xfrm rot="10843907">
                  <a:off x="2931" y="2372"/>
                  <a:ext cx="76" cy="60"/>
                </a:xfrm>
                <a:custGeom>
                  <a:avLst/>
                  <a:gdLst>
                    <a:gd name="T0" fmla="*/ 55 w 58"/>
                    <a:gd name="T1" fmla="*/ 0 h 52"/>
                    <a:gd name="T2" fmla="*/ 40 w 58"/>
                    <a:gd name="T3" fmla="*/ 39 h 52"/>
                    <a:gd name="T4" fmla="*/ 0 w 58"/>
                    <a:gd name="T5" fmla="*/ 48 h 52"/>
                    <a:gd name="T6" fmla="*/ 41 w 58"/>
                    <a:gd name="T7" fmla="*/ 40 h 52"/>
                    <a:gd name="T8" fmla="*/ 55 w 58"/>
                    <a:gd name="T9" fmla="*/ 0 h 52"/>
                  </a:gdLst>
                  <a:ahLst/>
                  <a:cxnLst>
                    <a:cxn ang="0">
                      <a:pos x="T0" y="T1"/>
                    </a:cxn>
                    <a:cxn ang="0">
                      <a:pos x="T2" y="T3"/>
                    </a:cxn>
                    <a:cxn ang="0">
                      <a:pos x="T4" y="T5"/>
                    </a:cxn>
                    <a:cxn ang="0">
                      <a:pos x="T6" y="T7"/>
                    </a:cxn>
                    <a:cxn ang="0">
                      <a:pos x="T8" y="T9"/>
                    </a:cxn>
                  </a:cxnLst>
                  <a:rect l="0" t="0" r="r" b="b"/>
                  <a:pathLst>
                    <a:path w="58" h="52">
                      <a:moveTo>
                        <a:pt x="55" y="0"/>
                      </a:moveTo>
                      <a:cubicBezTo>
                        <a:pt x="57" y="15"/>
                        <a:pt x="52" y="29"/>
                        <a:pt x="40" y="39"/>
                      </a:cubicBezTo>
                      <a:cubicBezTo>
                        <a:pt x="29" y="48"/>
                        <a:pt x="14" y="51"/>
                        <a:pt x="0" y="48"/>
                      </a:cubicBezTo>
                      <a:cubicBezTo>
                        <a:pt x="15" y="52"/>
                        <a:pt x="30" y="50"/>
                        <a:pt x="41" y="40"/>
                      </a:cubicBezTo>
                      <a:cubicBezTo>
                        <a:pt x="53" y="30"/>
                        <a:pt x="58" y="15"/>
                        <a:pt x="55" y="0"/>
                      </a:cubicBezTo>
                      <a:close/>
                    </a:path>
                  </a:pathLst>
                </a:custGeom>
                <a:gradFill rotWithShape="1">
                  <a:gsLst>
                    <a:gs pos="0">
                      <a:srgbClr val="D03737">
                        <a:gamma/>
                        <a:shade val="30196"/>
                        <a:invGamma/>
                      </a:srgbClr>
                    </a:gs>
                    <a:gs pos="50000">
                      <a:srgbClr val="D03737"/>
                    </a:gs>
                    <a:gs pos="100000">
                      <a:srgbClr val="D03737">
                        <a:gamma/>
                        <a:shade val="30196"/>
                        <a:invGamma/>
                      </a:srgbClr>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7" name="Freeform 289"/>
                <p:cNvSpPr/>
                <p:nvPr/>
              </p:nvSpPr>
              <p:spPr bwMode="gray">
                <a:xfrm rot="10843907">
                  <a:off x="2913" y="2349"/>
                  <a:ext cx="64" cy="51"/>
                </a:xfrm>
                <a:custGeom>
                  <a:avLst/>
                  <a:gdLst>
                    <a:gd name="T0" fmla="*/ 47 w 49"/>
                    <a:gd name="T1" fmla="*/ 0 h 44"/>
                    <a:gd name="T2" fmla="*/ 34 w 49"/>
                    <a:gd name="T3" fmla="*/ 33 h 44"/>
                    <a:gd name="T4" fmla="*/ 0 w 49"/>
                    <a:gd name="T5" fmla="*/ 40 h 44"/>
                    <a:gd name="T6" fmla="*/ 35 w 49"/>
                    <a:gd name="T7" fmla="*/ 34 h 44"/>
                    <a:gd name="T8" fmla="*/ 47 w 49"/>
                    <a:gd name="T9" fmla="*/ 0 h 44"/>
                  </a:gdLst>
                  <a:ahLst/>
                  <a:cxnLst>
                    <a:cxn ang="0">
                      <a:pos x="T0" y="T1"/>
                    </a:cxn>
                    <a:cxn ang="0">
                      <a:pos x="T2" y="T3"/>
                    </a:cxn>
                    <a:cxn ang="0">
                      <a:pos x="T4" y="T5"/>
                    </a:cxn>
                    <a:cxn ang="0">
                      <a:pos x="T6" y="T7"/>
                    </a:cxn>
                    <a:cxn ang="0">
                      <a:pos x="T8" y="T9"/>
                    </a:cxn>
                  </a:cxnLst>
                  <a:rect l="0" t="0" r="r" b="b"/>
                  <a:pathLst>
                    <a:path w="49" h="44">
                      <a:moveTo>
                        <a:pt x="47" y="0"/>
                      </a:moveTo>
                      <a:cubicBezTo>
                        <a:pt x="48" y="12"/>
                        <a:pt x="44" y="25"/>
                        <a:pt x="34" y="33"/>
                      </a:cubicBezTo>
                      <a:cubicBezTo>
                        <a:pt x="25" y="41"/>
                        <a:pt x="12" y="43"/>
                        <a:pt x="0" y="40"/>
                      </a:cubicBezTo>
                      <a:cubicBezTo>
                        <a:pt x="12" y="44"/>
                        <a:pt x="25" y="42"/>
                        <a:pt x="35" y="34"/>
                      </a:cubicBezTo>
                      <a:cubicBezTo>
                        <a:pt x="45" y="26"/>
                        <a:pt x="49" y="12"/>
                        <a:pt x="47" y="0"/>
                      </a:cubicBezTo>
                      <a:close/>
                    </a:path>
                  </a:pathLst>
                </a:custGeom>
                <a:gradFill rotWithShape="1">
                  <a:gsLst>
                    <a:gs pos="0">
                      <a:srgbClr val="D03737">
                        <a:gamma/>
                        <a:shade val="30196"/>
                        <a:invGamma/>
                      </a:srgbClr>
                    </a:gs>
                    <a:gs pos="50000">
                      <a:srgbClr val="D03737"/>
                    </a:gs>
                    <a:gs pos="100000">
                      <a:srgbClr val="D03737">
                        <a:gamma/>
                        <a:shade val="30196"/>
                        <a:invGamma/>
                      </a:srgbClr>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8" name="Freeform 290"/>
                <p:cNvSpPr/>
                <p:nvPr/>
              </p:nvSpPr>
              <p:spPr bwMode="gray">
                <a:xfrm rot="10843907">
                  <a:off x="2918" y="2356"/>
                  <a:ext cx="67" cy="54"/>
                </a:xfrm>
                <a:custGeom>
                  <a:avLst/>
                  <a:gdLst>
                    <a:gd name="T0" fmla="*/ 49 w 51"/>
                    <a:gd name="T1" fmla="*/ 0 h 47"/>
                    <a:gd name="T2" fmla="*/ 35 w 51"/>
                    <a:gd name="T3" fmla="*/ 35 h 47"/>
                    <a:gd name="T4" fmla="*/ 0 w 51"/>
                    <a:gd name="T5" fmla="*/ 42 h 47"/>
                    <a:gd name="T6" fmla="*/ 37 w 51"/>
                    <a:gd name="T7" fmla="*/ 36 h 47"/>
                    <a:gd name="T8" fmla="*/ 49 w 51"/>
                    <a:gd name="T9" fmla="*/ 0 h 47"/>
                  </a:gdLst>
                  <a:ahLst/>
                  <a:cxnLst>
                    <a:cxn ang="0">
                      <a:pos x="T0" y="T1"/>
                    </a:cxn>
                    <a:cxn ang="0">
                      <a:pos x="T2" y="T3"/>
                    </a:cxn>
                    <a:cxn ang="0">
                      <a:pos x="T4" y="T5"/>
                    </a:cxn>
                    <a:cxn ang="0">
                      <a:pos x="T6" y="T7"/>
                    </a:cxn>
                    <a:cxn ang="0">
                      <a:pos x="T8" y="T9"/>
                    </a:cxn>
                  </a:cxnLst>
                  <a:rect l="0" t="0" r="r" b="b"/>
                  <a:pathLst>
                    <a:path w="51" h="47">
                      <a:moveTo>
                        <a:pt x="49" y="0"/>
                      </a:moveTo>
                      <a:cubicBezTo>
                        <a:pt x="50" y="13"/>
                        <a:pt x="46" y="26"/>
                        <a:pt x="35" y="35"/>
                      </a:cubicBezTo>
                      <a:cubicBezTo>
                        <a:pt x="26" y="43"/>
                        <a:pt x="12" y="46"/>
                        <a:pt x="0" y="42"/>
                      </a:cubicBezTo>
                      <a:cubicBezTo>
                        <a:pt x="12" y="47"/>
                        <a:pt x="26" y="45"/>
                        <a:pt x="37" y="36"/>
                      </a:cubicBezTo>
                      <a:cubicBezTo>
                        <a:pt x="47" y="27"/>
                        <a:pt x="51" y="13"/>
                        <a:pt x="49" y="0"/>
                      </a:cubicBezTo>
                      <a:close/>
                    </a:path>
                  </a:pathLst>
                </a:custGeom>
                <a:gradFill rotWithShape="1">
                  <a:gsLst>
                    <a:gs pos="0">
                      <a:srgbClr val="D03737">
                        <a:gamma/>
                        <a:shade val="30196"/>
                        <a:invGamma/>
                      </a:srgbClr>
                    </a:gs>
                    <a:gs pos="50000">
                      <a:srgbClr val="D03737"/>
                    </a:gs>
                    <a:gs pos="100000">
                      <a:srgbClr val="D03737">
                        <a:gamma/>
                        <a:shade val="30196"/>
                        <a:invGamma/>
                      </a:srgbClr>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9" name="Freeform 291"/>
                <p:cNvSpPr/>
                <p:nvPr/>
              </p:nvSpPr>
              <p:spPr bwMode="gray">
                <a:xfrm rot="10843907">
                  <a:off x="2905" y="2343"/>
                  <a:ext cx="61" cy="50"/>
                </a:xfrm>
                <a:custGeom>
                  <a:avLst/>
                  <a:gdLst>
                    <a:gd name="T0" fmla="*/ 45 w 47"/>
                    <a:gd name="T1" fmla="*/ 0 h 43"/>
                    <a:gd name="T2" fmla="*/ 33 w 47"/>
                    <a:gd name="T3" fmla="*/ 32 h 43"/>
                    <a:gd name="T4" fmla="*/ 0 w 47"/>
                    <a:gd name="T5" fmla="*/ 39 h 43"/>
                    <a:gd name="T6" fmla="*/ 34 w 47"/>
                    <a:gd name="T7" fmla="*/ 33 h 43"/>
                    <a:gd name="T8" fmla="*/ 45 w 47"/>
                    <a:gd name="T9" fmla="*/ 0 h 43"/>
                  </a:gdLst>
                  <a:ahLst/>
                  <a:cxnLst>
                    <a:cxn ang="0">
                      <a:pos x="T0" y="T1"/>
                    </a:cxn>
                    <a:cxn ang="0">
                      <a:pos x="T2" y="T3"/>
                    </a:cxn>
                    <a:cxn ang="0">
                      <a:pos x="T4" y="T5"/>
                    </a:cxn>
                    <a:cxn ang="0">
                      <a:pos x="T6" y="T7"/>
                    </a:cxn>
                    <a:cxn ang="0">
                      <a:pos x="T8" y="T9"/>
                    </a:cxn>
                  </a:cxnLst>
                  <a:rect l="0" t="0" r="r" b="b"/>
                  <a:pathLst>
                    <a:path w="47" h="43">
                      <a:moveTo>
                        <a:pt x="45" y="0"/>
                      </a:moveTo>
                      <a:cubicBezTo>
                        <a:pt x="46" y="12"/>
                        <a:pt x="42" y="24"/>
                        <a:pt x="33" y="32"/>
                      </a:cubicBezTo>
                      <a:cubicBezTo>
                        <a:pt x="24" y="39"/>
                        <a:pt x="12" y="42"/>
                        <a:pt x="0" y="39"/>
                      </a:cubicBezTo>
                      <a:cubicBezTo>
                        <a:pt x="12" y="43"/>
                        <a:pt x="25" y="41"/>
                        <a:pt x="34" y="33"/>
                      </a:cubicBezTo>
                      <a:cubicBezTo>
                        <a:pt x="43" y="25"/>
                        <a:pt x="47" y="12"/>
                        <a:pt x="45" y="0"/>
                      </a:cubicBezTo>
                      <a:close/>
                    </a:path>
                  </a:pathLst>
                </a:custGeom>
                <a:gradFill rotWithShape="1">
                  <a:gsLst>
                    <a:gs pos="0">
                      <a:srgbClr val="D03737">
                        <a:gamma/>
                        <a:shade val="30196"/>
                        <a:invGamma/>
                      </a:srgbClr>
                    </a:gs>
                    <a:gs pos="50000">
                      <a:srgbClr val="D03737"/>
                    </a:gs>
                    <a:gs pos="100000">
                      <a:srgbClr val="D03737">
                        <a:gamma/>
                        <a:shade val="30196"/>
                        <a:invGamma/>
                      </a:srgbClr>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sp>
          <p:nvSpPr>
            <p:cNvPr id="23" name="TextBox 128"/>
            <p:cNvSpPr txBox="1"/>
            <p:nvPr/>
          </p:nvSpPr>
          <p:spPr>
            <a:xfrm>
              <a:off x="-1387993" y="2359750"/>
              <a:ext cx="3470259" cy="859678"/>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i="0" u="none" strike="noStrike" kern="0" normalizeH="0" baseline="0" noProof="0" dirty="0">
                  <a:uLnTx/>
                  <a:uFillTx/>
                  <a:latin typeface="微软雅黑" panose="020B0503020204020204" pitchFamily="34" charset="-122"/>
                  <a:ea typeface="微软雅黑" panose="020B0503020204020204" pitchFamily="34" charset="-122"/>
                </a:rPr>
                <a:t>对</a:t>
              </a:r>
              <a:r>
                <a:rPr kumimoji="0" lang="en-US" altLang="zh-CN" sz="1400" i="0" u="none" strike="noStrike" kern="0" normalizeH="0" baseline="0" noProof="0" dirty="0">
                  <a:uLnTx/>
                  <a:uFillTx/>
                  <a:latin typeface="微软雅黑" panose="020B0503020204020204" pitchFamily="34" charset="-122"/>
                  <a:ea typeface="微软雅黑" panose="020B0503020204020204" pitchFamily="34" charset="-122"/>
                </a:rPr>
                <a:t>DEX</a:t>
              </a:r>
              <a:r>
                <a:rPr kumimoji="0" lang="zh-CN" altLang="en-US" sz="1400" i="0" u="none" strike="noStrike" kern="0" normalizeH="0" baseline="0" noProof="0" dirty="0">
                  <a:uLnTx/>
                  <a:uFillTx/>
                  <a:latin typeface="微软雅黑" panose="020B0503020204020204" pitchFamily="34" charset="-122"/>
                  <a:ea typeface="微软雅黑" panose="020B0503020204020204" pitchFamily="34" charset="-122"/>
                </a:rPr>
                <a:t>代码、</a:t>
              </a:r>
              <a:r>
                <a:rPr kumimoji="0" lang="en-US" altLang="zh-CN" sz="1400" i="0" u="none" strike="noStrike" kern="0" normalizeH="0" baseline="0" noProof="0" dirty="0">
                  <a:uLnTx/>
                  <a:uFillTx/>
                  <a:latin typeface="微软雅黑" panose="020B0503020204020204" pitchFamily="34" charset="-122"/>
                  <a:ea typeface="微软雅黑" panose="020B0503020204020204" pitchFamily="34" charset="-122"/>
                </a:rPr>
                <a:t>SO</a:t>
              </a:r>
              <a:r>
                <a:rPr kumimoji="0" lang="zh-CN" altLang="en-US" sz="1400" i="0" u="none" strike="noStrike" kern="0" normalizeH="0" baseline="0" noProof="0" dirty="0">
                  <a:uLnTx/>
                  <a:uFillTx/>
                  <a:latin typeface="微软雅黑" panose="020B0503020204020204" pitchFamily="34" charset="-122"/>
                  <a:ea typeface="微软雅黑" panose="020B0503020204020204" pitchFamily="34" charset="-122"/>
                </a:rPr>
                <a:t>代码、</a:t>
              </a:r>
              <a:r>
                <a:rPr kumimoji="0" lang="en-US" altLang="zh-CN" sz="1400" i="0" u="none" strike="noStrike" kern="0" normalizeH="0" baseline="0" noProof="0" dirty="0">
                  <a:uLnTx/>
                  <a:uFillTx/>
                  <a:latin typeface="微软雅黑" panose="020B0503020204020204" pitchFamily="34" charset="-122"/>
                  <a:ea typeface="微软雅黑" panose="020B0503020204020204" pitchFamily="34" charset="-122"/>
                </a:rPr>
                <a:t>H5</a:t>
              </a:r>
              <a:r>
                <a:rPr kumimoji="0" lang="zh-CN" altLang="en-US" sz="1400" i="0" u="none" strike="noStrike" kern="0" normalizeH="0" baseline="0" noProof="0" dirty="0">
                  <a:uLnTx/>
                  <a:uFillTx/>
                  <a:latin typeface="微软雅黑" panose="020B0503020204020204" pitchFamily="34" charset="-122"/>
                  <a:ea typeface="微软雅黑" panose="020B0503020204020204" pitchFamily="34" charset="-122"/>
                </a:rPr>
                <a:t>代码全部进行完整性校验</a:t>
              </a:r>
              <a:endParaRPr kumimoji="0" lang="en-US" altLang="zh-CN" sz="1200" i="0" u="none" strike="noStrike" kern="0" normalizeH="0" baseline="0" noProof="0" dirty="0">
                <a:uLnTx/>
                <a:uFillTx/>
                <a:latin typeface="微软雅黑" panose="020B0503020204020204" pitchFamily="34" charset="-122"/>
                <a:ea typeface="微软雅黑" panose="020B0503020204020204" pitchFamily="34" charset="-122"/>
              </a:endParaRPr>
            </a:p>
          </p:txBody>
        </p:sp>
        <p:sp>
          <p:nvSpPr>
            <p:cNvPr id="24" name="TextBox 129"/>
            <p:cNvSpPr txBox="1"/>
            <p:nvPr/>
          </p:nvSpPr>
          <p:spPr>
            <a:xfrm>
              <a:off x="-1041288" y="1762749"/>
              <a:ext cx="2757798" cy="486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代码文件防篡改</a:t>
              </a:r>
              <a:endParaRPr kumimoji="0" lang="zh-CN" altLang="en-US" sz="18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p:txBody>
        </p:sp>
        <p:sp>
          <p:nvSpPr>
            <p:cNvPr id="25" name="TextBox 130"/>
            <p:cNvSpPr txBox="1"/>
            <p:nvPr/>
          </p:nvSpPr>
          <p:spPr>
            <a:xfrm>
              <a:off x="6492156" y="3945668"/>
              <a:ext cx="4130964" cy="859678"/>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i="0" u="none" strike="noStrike" kern="0" normalizeH="0" baseline="0" noProof="0" dirty="0">
                  <a:uLnTx/>
                  <a:uFillTx/>
                  <a:latin typeface="微软雅黑" panose="020B0503020204020204" pitchFamily="34" charset="-122"/>
                  <a:ea typeface="微软雅黑" panose="020B0503020204020204" pitchFamily="34" charset="-122"/>
                </a:rPr>
                <a:t>对图片、脚本、文档等全部资源文件进行完整性校验，防止其被非法篡改</a:t>
              </a:r>
              <a:endParaRPr kumimoji="0" lang="en-US" altLang="zh-CN" sz="1400" i="0" u="none" strike="noStrike" kern="0" normalizeH="0" baseline="0" noProof="0" dirty="0">
                <a:uLnTx/>
                <a:uFillTx/>
                <a:latin typeface="微软雅黑" panose="020B0503020204020204" pitchFamily="34" charset="-122"/>
                <a:ea typeface="微软雅黑" panose="020B0503020204020204" pitchFamily="34" charset="-122"/>
              </a:endParaRPr>
            </a:p>
          </p:txBody>
        </p:sp>
        <p:sp>
          <p:nvSpPr>
            <p:cNvPr id="26" name="TextBox 131"/>
            <p:cNvSpPr txBox="1"/>
            <p:nvPr/>
          </p:nvSpPr>
          <p:spPr>
            <a:xfrm>
              <a:off x="6891429" y="3471318"/>
              <a:ext cx="2369856" cy="4866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资源文件防篡改</a:t>
              </a:r>
              <a:endParaRPr kumimoji="0" lang="zh-CN" altLang="en-US" sz="18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p:txBody>
        </p:sp>
        <p:sp>
          <p:nvSpPr>
            <p:cNvPr id="27" name="TextBox 132"/>
            <p:cNvSpPr txBox="1"/>
            <p:nvPr/>
          </p:nvSpPr>
          <p:spPr>
            <a:xfrm>
              <a:off x="-371674" y="5568640"/>
              <a:ext cx="5338309" cy="1946442"/>
            </a:xfrm>
            <a:prstGeom prst="rect">
              <a:avLst/>
            </a:prstGeom>
            <a:noFill/>
          </p:spPr>
          <p:txBody>
            <a:bodyPr wrap="square" rtlCol="0">
              <a:spAutoFit/>
            </a:bodyPr>
            <a:lstStyle/>
            <a:p>
              <a:pPr marL="0" marR="0" lvl="0" indent="0" algn="ctr" defTabSz="914400" eaLnBrk="1" fontAlgn="auto" latinLnBrk="0" hangingPunct="1">
                <a:lnSpc>
                  <a:spcPct val="150000"/>
                </a:lnSpc>
                <a:spcBef>
                  <a:spcPts val="0"/>
                </a:spcBef>
                <a:spcAft>
                  <a:spcPts val="0"/>
                </a:spcAft>
                <a:buClrTx/>
                <a:buSzTx/>
                <a:buFontTx/>
                <a:buNone/>
                <a:defRPr/>
              </a:pPr>
              <a:r>
                <a:rPr kumimoji="0" lang="zh-CN" altLang="en-US" sz="18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签名文件防篡改</a:t>
              </a:r>
              <a:endParaRPr kumimoji="0" lang="en-US" altLang="zh-CN" sz="18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a:p>
              <a:pPr lvl="0" defTabSz="914400">
                <a:lnSpc>
                  <a:spcPct val="150000"/>
                </a:lnSpc>
                <a:defRPr/>
              </a:pPr>
              <a:r>
                <a:rPr lang="zh-CN" altLang="en-US" sz="1400" kern="0" dirty="0">
                  <a:latin typeface="微软雅黑" panose="020B0503020204020204" pitchFamily="34" charset="-122"/>
                  <a:ea typeface="微软雅黑" panose="020B0503020204020204" pitchFamily="34" charset="-122"/>
                </a:rPr>
                <a:t>一般的</a:t>
              </a:r>
              <a:r>
                <a:rPr lang="en-US" altLang="zh-CN" sz="1400" kern="0" dirty="0">
                  <a:latin typeface="微软雅黑" panose="020B0503020204020204" pitchFamily="34" charset="-122"/>
                  <a:ea typeface="微软雅黑" panose="020B0503020204020204" pitchFamily="34" charset="-122"/>
                </a:rPr>
                <a:t>APK</a:t>
              </a:r>
              <a:r>
                <a:rPr lang="zh-CN" altLang="en-US" sz="1400" kern="0" dirty="0">
                  <a:latin typeface="微软雅黑" panose="020B0503020204020204" pitchFamily="34" charset="-122"/>
                  <a:ea typeface="微软雅黑" panose="020B0503020204020204" pitchFamily="34" charset="-122"/>
                </a:rPr>
                <a:t>中的签名文件保存在</a:t>
              </a:r>
              <a:r>
                <a:rPr lang="en-US" altLang="zh-CN" sz="1400" kern="0" dirty="0">
                  <a:latin typeface="微软雅黑" panose="020B0503020204020204" pitchFamily="34" charset="-122"/>
                  <a:ea typeface="微软雅黑" panose="020B0503020204020204" pitchFamily="34" charset="-122"/>
                </a:rPr>
                <a:t>META-INF</a:t>
              </a:r>
              <a:r>
                <a:rPr lang="zh-CN" altLang="en-US" sz="1400" kern="0" dirty="0">
                  <a:latin typeface="微软雅黑" panose="020B0503020204020204" pitchFamily="34" charset="-122"/>
                  <a:ea typeface="微软雅黑" panose="020B0503020204020204" pitchFamily="34" charset="-122"/>
                </a:rPr>
                <a:t>中：</a:t>
              </a:r>
              <a:endParaRPr lang="zh-CN" altLang="en-US" sz="1400" kern="0" dirty="0">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50000"/>
                </a:lnSpc>
                <a:spcBef>
                  <a:spcPts val="0"/>
                </a:spcBef>
                <a:spcAft>
                  <a:spcPts val="0"/>
                </a:spcAft>
                <a:buClrTx/>
                <a:buSzTx/>
                <a:buFontTx/>
                <a:buNone/>
                <a:defRPr/>
              </a:pPr>
              <a:r>
                <a:rPr kumimoji="0" lang="zh-CN" altLang="en-US" sz="1400" i="0" u="none" strike="noStrike" kern="0" normalizeH="0" baseline="0" noProof="0" dirty="0">
                  <a:uLnTx/>
                  <a:uFillTx/>
                  <a:latin typeface="微软雅黑" panose="020B0503020204020204" pitchFamily="34" charset="-122"/>
                  <a:ea typeface="微软雅黑" panose="020B0503020204020204" pitchFamily="34" charset="-122"/>
                </a:rPr>
                <a:t>对</a:t>
              </a:r>
              <a:r>
                <a:rPr kumimoji="0" lang="en-US" altLang="zh-CN" sz="1400" i="0" u="none" strike="noStrike" kern="0" normalizeH="0" baseline="0" noProof="0" dirty="0">
                  <a:uLnTx/>
                  <a:uFillTx/>
                  <a:latin typeface="微软雅黑" panose="020B0503020204020204" pitchFamily="34" charset="-122"/>
                  <a:ea typeface="微软雅黑" panose="020B0503020204020204" pitchFamily="34" charset="-122"/>
                </a:rPr>
                <a:t>APP</a:t>
              </a:r>
              <a:r>
                <a:rPr kumimoji="0" lang="zh-CN" altLang="en-US" sz="1400" i="0" u="none" strike="noStrike" kern="0" normalizeH="0" baseline="0" noProof="0" dirty="0">
                  <a:uLnTx/>
                  <a:uFillTx/>
                  <a:latin typeface="微软雅黑" panose="020B0503020204020204" pitchFamily="34" charset="-122"/>
                  <a:ea typeface="微软雅黑" panose="020B0503020204020204" pitchFamily="34" charset="-122"/>
                </a:rPr>
                <a:t>签名进行完整性验证，重新签名或篡改签名后，</a:t>
              </a:r>
              <a:r>
                <a:rPr kumimoji="0" lang="en-US" altLang="zh-CN" sz="1400" i="0" u="none" strike="noStrike" kern="0" normalizeH="0" baseline="0" noProof="0" dirty="0">
                  <a:uLnTx/>
                  <a:uFillTx/>
                  <a:latin typeface="微软雅黑" panose="020B0503020204020204" pitchFamily="34" charset="-122"/>
                  <a:ea typeface="微软雅黑" panose="020B0503020204020204" pitchFamily="34" charset="-122"/>
                </a:rPr>
                <a:t>APP</a:t>
              </a:r>
              <a:r>
                <a:rPr kumimoji="0" lang="zh-CN" altLang="en-US" sz="1400" i="0" u="none" strike="noStrike" kern="0" normalizeH="0" baseline="0" noProof="0" dirty="0">
                  <a:uLnTx/>
                  <a:uFillTx/>
                  <a:latin typeface="微软雅黑" panose="020B0503020204020204" pitchFamily="34" charset="-122"/>
                  <a:ea typeface="微软雅黑" panose="020B0503020204020204" pitchFamily="34" charset="-122"/>
                </a:rPr>
                <a:t>无法正常安装或运行。</a:t>
              </a:r>
              <a:endParaRPr kumimoji="0" lang="zh-CN" altLang="en-US" sz="1400" i="0" u="none" strike="noStrike" kern="0" normalizeH="0" baseline="0" noProof="0" dirty="0">
                <a:uLnTx/>
                <a:uFillTx/>
                <a:latin typeface="微软雅黑" panose="020B0503020204020204" pitchFamily="34" charset="-122"/>
                <a:ea typeface="微软雅黑" panose="020B0503020204020204" pitchFamily="34" charset="-122"/>
              </a:endParaRPr>
            </a:p>
          </p:txBody>
        </p:sp>
        <p:sp>
          <p:nvSpPr>
            <p:cNvPr id="28" name="任意多边形 27"/>
            <p:cNvSpPr/>
            <p:nvPr/>
          </p:nvSpPr>
          <p:spPr>
            <a:xfrm>
              <a:off x="3372592" y="3990109"/>
              <a:ext cx="1140031" cy="1615044"/>
            </a:xfrm>
            <a:custGeom>
              <a:avLst/>
              <a:gdLst>
                <a:gd name="connsiteX0" fmla="*/ 1140031 w 1140031"/>
                <a:gd name="connsiteY0" fmla="*/ 0 h 1615044"/>
                <a:gd name="connsiteX1" fmla="*/ 0 w 1140031"/>
                <a:gd name="connsiteY1" fmla="*/ 1615044 h 1615044"/>
              </a:gdLst>
              <a:ahLst/>
              <a:cxnLst>
                <a:cxn ang="0">
                  <a:pos x="connsiteX0" y="connsiteY0"/>
                </a:cxn>
                <a:cxn ang="0">
                  <a:pos x="connsiteX1" y="connsiteY1"/>
                </a:cxn>
              </a:cxnLst>
              <a:rect l="l" t="t" r="r" b="b"/>
              <a:pathLst>
                <a:path w="1140031" h="1615044">
                  <a:moveTo>
                    <a:pt x="1140031" y="0"/>
                  </a:moveTo>
                  <a:lnTo>
                    <a:pt x="0" y="1615044"/>
                  </a:lnTo>
                </a:path>
              </a:pathLst>
            </a:custGeom>
            <a:noFill/>
            <a:ln w="19050" cap="flat" cmpd="sng" algn="ctr">
              <a:solidFill>
                <a:srgbClr val="DF3A07"/>
              </a:solidFill>
              <a:prstDash val="dash"/>
              <a:headEnd type="diamond" w="med" len="med"/>
              <a:tailEnd type="diamond"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Broadway BT"/>
                <a:ea typeface="微软雅黑" panose="020B0503020204020204" pitchFamily="34" charset="-122"/>
              </a:endParaRPr>
            </a:p>
          </p:txBody>
        </p:sp>
        <p:sp>
          <p:nvSpPr>
            <p:cNvPr id="29" name="任意多边形 28"/>
            <p:cNvSpPr/>
            <p:nvPr/>
          </p:nvSpPr>
          <p:spPr>
            <a:xfrm>
              <a:off x="5165766" y="3325090"/>
              <a:ext cx="1235034" cy="368135"/>
            </a:xfrm>
            <a:custGeom>
              <a:avLst/>
              <a:gdLst>
                <a:gd name="connsiteX0" fmla="*/ 0 w 1235034"/>
                <a:gd name="connsiteY0" fmla="*/ 0 h 368135"/>
                <a:gd name="connsiteX1" fmla="*/ 0 w 1235034"/>
                <a:gd name="connsiteY1" fmla="*/ 368135 h 368135"/>
                <a:gd name="connsiteX2" fmla="*/ 1235034 w 1235034"/>
                <a:gd name="connsiteY2" fmla="*/ 368135 h 368135"/>
              </a:gdLst>
              <a:ahLst/>
              <a:cxnLst>
                <a:cxn ang="0">
                  <a:pos x="connsiteX0" y="connsiteY0"/>
                </a:cxn>
                <a:cxn ang="0">
                  <a:pos x="connsiteX1" y="connsiteY1"/>
                </a:cxn>
                <a:cxn ang="0">
                  <a:pos x="connsiteX2" y="connsiteY2"/>
                </a:cxn>
              </a:cxnLst>
              <a:rect l="l" t="t" r="r" b="b"/>
              <a:pathLst>
                <a:path w="1235034" h="368135">
                  <a:moveTo>
                    <a:pt x="0" y="0"/>
                  </a:moveTo>
                  <a:lnTo>
                    <a:pt x="0" y="368135"/>
                  </a:lnTo>
                  <a:lnTo>
                    <a:pt x="1235034" y="368135"/>
                  </a:lnTo>
                </a:path>
              </a:pathLst>
            </a:custGeom>
            <a:noFill/>
            <a:ln w="19050" cap="flat" cmpd="sng" algn="ctr">
              <a:solidFill>
                <a:srgbClr val="00B0F0"/>
              </a:solidFill>
              <a:prstDash val="dash"/>
              <a:headEnd type="diamond" w="med" len="med"/>
              <a:tailEnd type="diamond"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Broadway BT"/>
                <a:ea typeface="微软雅黑" panose="020B0503020204020204" pitchFamily="34" charset="-122"/>
              </a:endParaRPr>
            </a:p>
          </p:txBody>
        </p:sp>
        <p:sp>
          <p:nvSpPr>
            <p:cNvPr id="30" name="任意多边形 29"/>
            <p:cNvSpPr/>
            <p:nvPr/>
          </p:nvSpPr>
          <p:spPr>
            <a:xfrm>
              <a:off x="1830004" y="2006055"/>
              <a:ext cx="2219482" cy="1402164"/>
            </a:xfrm>
            <a:custGeom>
              <a:avLst/>
              <a:gdLst>
                <a:gd name="connsiteX0" fmla="*/ 1662546 w 1662546"/>
                <a:gd name="connsiteY0" fmla="*/ 1769423 h 1769423"/>
                <a:gd name="connsiteX1" fmla="*/ 1662546 w 1662546"/>
                <a:gd name="connsiteY1" fmla="*/ 0 h 1769423"/>
                <a:gd name="connsiteX2" fmla="*/ 0 w 1662546"/>
                <a:gd name="connsiteY2" fmla="*/ 0 h 1769423"/>
              </a:gdLst>
              <a:ahLst/>
              <a:cxnLst>
                <a:cxn ang="0">
                  <a:pos x="connsiteX0" y="connsiteY0"/>
                </a:cxn>
                <a:cxn ang="0">
                  <a:pos x="connsiteX1" y="connsiteY1"/>
                </a:cxn>
                <a:cxn ang="0">
                  <a:pos x="connsiteX2" y="connsiteY2"/>
                </a:cxn>
              </a:cxnLst>
              <a:rect l="l" t="t" r="r" b="b"/>
              <a:pathLst>
                <a:path w="1662546" h="1769423">
                  <a:moveTo>
                    <a:pt x="1662546" y="1769423"/>
                  </a:moveTo>
                  <a:lnTo>
                    <a:pt x="1662546" y="0"/>
                  </a:lnTo>
                  <a:lnTo>
                    <a:pt x="0" y="0"/>
                  </a:lnTo>
                </a:path>
              </a:pathLst>
            </a:custGeom>
            <a:noFill/>
            <a:ln w="19050" cap="flat" cmpd="sng" algn="ctr">
              <a:solidFill>
                <a:srgbClr val="00B0F0"/>
              </a:solidFill>
              <a:prstDash val="dash"/>
              <a:headEnd type="diamond" w="med" len="med"/>
              <a:tailEnd type="diamond"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Broadway BT"/>
                <a:ea typeface="微软雅黑" panose="020B0503020204020204" pitchFamily="34" charset="-122"/>
              </a:endParaRPr>
            </a:p>
          </p:txBody>
        </p:sp>
      </p:grpSp>
      <p:pic>
        <p:nvPicPr>
          <p:cNvPr id="94" name="Picture 1" descr="C:\Users\linjh\AppData\Roaming\Tencent\Users\1906569749\QQ\WinTemp\RichOle\S9CMP[H_QVQT[(J8`C)QUV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8747" y="5393486"/>
            <a:ext cx="3217952" cy="12720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3"/>
          <a:stretch>
            <a:fillRect/>
          </a:stretch>
        </p:blipFill>
        <p:spPr>
          <a:xfrm>
            <a:off x="410989" y="1571894"/>
            <a:ext cx="880566" cy="1501049"/>
          </a:xfrm>
          <a:prstGeom prst="rect">
            <a:avLst/>
          </a:prstGeom>
        </p:spPr>
      </p:pic>
      <p:pic>
        <p:nvPicPr>
          <p:cNvPr id="5" name="图片 4"/>
          <p:cNvPicPr>
            <a:picLocks noChangeAspect="1"/>
          </p:cNvPicPr>
          <p:nvPr/>
        </p:nvPicPr>
        <p:blipFill>
          <a:blip r:embed="rId4"/>
          <a:stretch>
            <a:fillRect/>
          </a:stretch>
        </p:blipFill>
        <p:spPr>
          <a:xfrm>
            <a:off x="8904363" y="1277540"/>
            <a:ext cx="2791979" cy="1739472"/>
          </a:xfrm>
          <a:prstGeom prst="rect">
            <a:avLst/>
          </a:prstGeom>
        </p:spPr>
      </p:pic>
    </p:spTree>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zh-CN" altLang="en-US" sz="2300" spc="300" dirty="0">
                <a:solidFill>
                  <a:srgbClr val="007AF0"/>
                </a:solidFill>
                <a:latin typeface="微软雅黑" panose="020B0503020204020204" pitchFamily="34" charset="-122"/>
                <a:ea typeface="微软雅黑" panose="020B0503020204020204" pitchFamily="34" charset="-122"/>
              </a:rPr>
              <a:t>人员构成</a:t>
            </a:r>
            <a:endParaRPr lang="zh-CN" altLang="en-US" sz="2300" spc="300" dirty="0">
              <a:solidFill>
                <a:srgbClr val="007AF0"/>
              </a:solidFill>
              <a:latin typeface="微软雅黑" panose="020B0503020204020204" pitchFamily="34" charset="-122"/>
              <a:ea typeface="微软雅黑" panose="020B0503020204020204" pitchFamily="34" charset="-122"/>
            </a:endParaRPr>
          </a:p>
        </p:txBody>
      </p:sp>
      <p:graphicFrame>
        <p:nvGraphicFramePr>
          <p:cNvPr id="9" name="Chart 4"/>
          <p:cNvGraphicFramePr/>
          <p:nvPr/>
        </p:nvGraphicFramePr>
        <p:xfrm>
          <a:off x="387928" y="991114"/>
          <a:ext cx="8285018" cy="5685881"/>
        </p:xfrm>
        <a:graphic>
          <a:graphicData uri="http://schemas.openxmlformats.org/drawingml/2006/chart">
            <c:chart xmlns:c="http://schemas.openxmlformats.org/drawingml/2006/chart" xmlns:r="http://schemas.openxmlformats.org/officeDocument/2006/relationships" r:id="rId1"/>
          </a:graphicData>
        </a:graphic>
      </p:graphicFrame>
      <p:sp>
        <p:nvSpPr>
          <p:cNvPr id="15" name="文本框 14"/>
          <p:cNvSpPr txBox="1"/>
          <p:nvPr/>
        </p:nvSpPr>
        <p:spPr>
          <a:xfrm>
            <a:off x="3974872" y="999229"/>
            <a:ext cx="3906839" cy="646331"/>
          </a:xfrm>
          <a:prstGeom prst="rect">
            <a:avLst/>
          </a:prstGeom>
          <a:noFill/>
        </p:spPr>
        <p:txBody>
          <a:bodyPr wrap="none" rtlCol="0">
            <a:spAutoFit/>
          </a:bodyPr>
          <a:lstStyle/>
          <a:p>
            <a:r>
              <a:rPr lang="en-US" altLang="zh-CN" dirty="0">
                <a:ln w="0"/>
                <a:gradFill>
                  <a:gsLst>
                    <a:gs pos="21000">
                      <a:srgbClr val="53575C"/>
                    </a:gs>
                    <a:gs pos="88000">
                      <a:srgbClr val="C5C7CA"/>
                    </a:gs>
                  </a:gsLst>
                  <a:lin ang="5400000"/>
                </a:gradFill>
                <a:latin typeface="微软雅黑" panose="020B0503020204020204" pitchFamily="34" charset="-122"/>
                <a:ea typeface="微软雅黑" panose="020B0503020204020204" pitchFamily="34" charset="-122"/>
              </a:rPr>
              <a:t>70%</a:t>
            </a:r>
            <a:r>
              <a:rPr lang="zh-CN" altLang="en-US" dirty="0">
                <a:ln w="0"/>
                <a:gradFill>
                  <a:gsLst>
                    <a:gs pos="21000">
                      <a:srgbClr val="53575C"/>
                    </a:gs>
                    <a:gs pos="88000">
                      <a:srgbClr val="C5C7CA"/>
                    </a:gs>
                  </a:gsLst>
                  <a:lin ang="5400000"/>
                </a:gradFill>
                <a:latin typeface="微软雅黑" panose="020B0503020204020204" pitchFamily="34" charset="-122"/>
                <a:ea typeface="微软雅黑" panose="020B0503020204020204" pitchFamily="34" charset="-122"/>
              </a:rPr>
              <a:t>专业技术人才</a:t>
            </a:r>
            <a:endParaRPr lang="zh-CN" altLang="en-US" dirty="0">
              <a:ln w="0"/>
              <a:gradFill>
                <a:gsLst>
                  <a:gs pos="21000">
                    <a:srgbClr val="53575C"/>
                  </a:gs>
                  <a:gs pos="88000">
                    <a:srgbClr val="C5C7CA"/>
                  </a:gs>
                </a:gsLst>
                <a:lin ang="5400000"/>
              </a:gradFill>
              <a:latin typeface="微软雅黑" panose="020B0503020204020204" pitchFamily="34" charset="-122"/>
              <a:ea typeface="微软雅黑" panose="020B0503020204020204" pitchFamily="34" charset="-122"/>
            </a:endParaRPr>
          </a:p>
        </p:txBody>
      </p:sp>
      <p:graphicFrame>
        <p:nvGraphicFramePr>
          <p:cNvPr id="20" name="图表 19"/>
          <p:cNvGraphicFramePr/>
          <p:nvPr/>
        </p:nvGraphicFramePr>
        <p:xfrm>
          <a:off x="5181118" y="1513000"/>
          <a:ext cx="7427704" cy="4781028"/>
        </p:xfrm>
        <a:graphic>
          <a:graphicData uri="http://schemas.openxmlformats.org/drawingml/2006/chart">
            <c:chart xmlns:c="http://schemas.openxmlformats.org/drawingml/2006/chart" xmlns:r="http://schemas.openxmlformats.org/officeDocument/2006/relationships" r:id="rId2"/>
          </a:graphicData>
        </a:graphic>
      </p:graphicFrame>
      <p:sp>
        <p:nvSpPr>
          <p:cNvPr id="3" name="矩形 2"/>
          <p:cNvSpPr/>
          <p:nvPr/>
        </p:nvSpPr>
        <p:spPr>
          <a:xfrm>
            <a:off x="790235" y="5922919"/>
            <a:ext cx="10396382" cy="507831"/>
          </a:xfrm>
          <a:prstGeom prst="rect">
            <a:avLst/>
          </a:prstGeom>
        </p:spPr>
        <p:txBody>
          <a:bodyPr wrap="square">
            <a:spAutoFit/>
          </a:bodyPr>
          <a:lstStyle/>
          <a:p>
            <a:pPr marL="285750" indent="-285750">
              <a:lnSpc>
                <a:spcPct val="150000"/>
              </a:lnSpc>
              <a:spcAft>
                <a:spcPts val="1200"/>
              </a:spcAft>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rPr>
              <a:t>公司员工</a:t>
            </a:r>
            <a:r>
              <a:rPr lang="en-US" altLang="zh-CN" sz="1800" dirty="0">
                <a:latin typeface="微软雅黑" panose="020B0503020204020204" pitchFamily="34" charset="-122"/>
                <a:ea typeface="微软雅黑" panose="020B0503020204020204" pitchFamily="34" charset="-122"/>
              </a:rPr>
              <a:t>300</a:t>
            </a:r>
            <a:r>
              <a:rPr lang="zh-CN" altLang="en-US" sz="1800" dirty="0">
                <a:latin typeface="微软雅黑" panose="020B0503020204020204" pitchFamily="34" charset="-122"/>
                <a:ea typeface="微软雅黑" panose="020B0503020204020204" pitchFamily="34" charset="-122"/>
              </a:rPr>
              <a:t>人，专业的安全技术专家、安全攻防团队、售后服务团队、安全咨询培训团队</a:t>
            </a:r>
            <a:endParaRPr lang="en-US" altLang="zh-CN" sz="1800" dirty="0">
              <a:latin typeface="微软雅黑" panose="020B0503020204020204" pitchFamily="34" charset="-122"/>
              <a:ea typeface="微软雅黑" panose="020B0503020204020204" pitchFamily="34" charset="-122"/>
            </a:endParaRPr>
          </a:p>
        </p:txBody>
      </p:sp>
    </p:spTree>
  </p:cSld>
  <p:clrMapOvr>
    <a:masterClrMapping/>
  </p:clrMapOvr>
  <p:transition spd="slow">
    <p:randomBar dir="ver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altLang="zh-CN" sz="2300" spc="300" dirty="0">
                <a:solidFill>
                  <a:srgbClr val="007AF0"/>
                </a:solidFill>
                <a:latin typeface="微软雅黑" panose="020B0503020204020204" pitchFamily="34" charset="-122"/>
                <a:ea typeface="微软雅黑" panose="020B0503020204020204" pitchFamily="34" charset="-122"/>
              </a:rPr>
              <a:t>3</a:t>
            </a:r>
            <a:r>
              <a:rPr lang="zh-CN" altLang="en-US" sz="2300" spc="300" dirty="0">
                <a:solidFill>
                  <a:srgbClr val="007AF0"/>
                </a:solidFill>
                <a:latin typeface="微软雅黑" panose="020B0503020204020204" pitchFamily="34" charset="-122"/>
                <a:ea typeface="微软雅黑" panose="020B0503020204020204" pitchFamily="34" charset="-122"/>
              </a:rPr>
              <a:t>、防调试</a:t>
            </a:r>
            <a:r>
              <a:rPr lang="en-US" altLang="zh-CN" sz="2300" spc="300" dirty="0">
                <a:solidFill>
                  <a:srgbClr val="007AF0"/>
                </a:solidFill>
                <a:latin typeface="微软雅黑" panose="020B0503020204020204" pitchFamily="34" charset="-122"/>
                <a:ea typeface="微软雅黑" panose="020B0503020204020204" pitchFamily="34" charset="-122"/>
              </a:rPr>
              <a:t>——</a:t>
            </a:r>
            <a:r>
              <a:rPr lang="zh-CN" altLang="en-US" sz="2300" spc="300" dirty="0">
                <a:solidFill>
                  <a:srgbClr val="007AF0"/>
                </a:solidFill>
                <a:latin typeface="微软雅黑" panose="020B0503020204020204" pitchFamily="34" charset="-122"/>
                <a:ea typeface="微软雅黑" panose="020B0503020204020204" pitchFamily="34" charset="-122"/>
              </a:rPr>
              <a:t>①防动态调试</a:t>
            </a:r>
            <a:endParaRPr lang="zh-CN" altLang="en-US" sz="2300" spc="300" dirty="0">
              <a:solidFill>
                <a:srgbClr val="007AF0"/>
              </a:solidFill>
              <a:latin typeface="微软雅黑" panose="020B0503020204020204" pitchFamily="34" charset="-122"/>
              <a:ea typeface="微软雅黑" panose="020B0503020204020204" pitchFamily="34" charset="-122"/>
            </a:endParaRPr>
          </a:p>
        </p:txBody>
      </p:sp>
      <p:sp>
        <p:nvSpPr>
          <p:cNvPr id="66" name="矩形 65"/>
          <p:cNvSpPr/>
          <p:nvPr/>
        </p:nvSpPr>
        <p:spPr>
          <a:xfrm>
            <a:off x="442914" y="1121735"/>
            <a:ext cx="11501436" cy="1843262"/>
          </a:xfrm>
          <a:prstGeom prst="rect">
            <a:avLst/>
          </a:prstGeom>
        </p:spPr>
        <p:txBody>
          <a:bodyPr wrap="square">
            <a:spAutoFit/>
          </a:bodyPr>
          <a:lstStyle/>
          <a:p>
            <a:pPr marL="285750" indent="-285750">
              <a:lnSpc>
                <a:spcPct val="150000"/>
              </a:lnSpc>
              <a:spcAft>
                <a:spcPts val="1200"/>
              </a:spcAft>
              <a:buFont typeface="Wingdings" panose="05000000000000000000" pitchFamily="2" charset="2"/>
              <a:buChar char="l"/>
            </a:pPr>
            <a:r>
              <a:rPr lang="zh-CN" altLang="en-US" sz="1800" dirty="0">
                <a:latin typeface="黑体" panose="02010609060101010101" pitchFamily="49" charset="-122"/>
                <a:ea typeface="黑体" panose="02010609060101010101" pitchFamily="49" charset="-122"/>
              </a:rPr>
              <a:t>防止动态调试机制：Gdb等调试工具的原理就是通过系统调用ptrace来注入到进程中，从而实现动态调试。</a:t>
            </a:r>
            <a:endParaRPr lang="en-US" altLang="zh-CN" sz="1800" dirty="0">
              <a:latin typeface="黑体" panose="02010609060101010101" pitchFamily="49" charset="-122"/>
              <a:ea typeface="黑体" panose="02010609060101010101" pitchFamily="49" charset="-122"/>
            </a:endParaRPr>
          </a:p>
          <a:p>
            <a:pPr marL="285750" indent="-285750">
              <a:lnSpc>
                <a:spcPct val="150000"/>
              </a:lnSpc>
              <a:spcAft>
                <a:spcPts val="1200"/>
              </a:spcAft>
              <a:buFont typeface="Wingdings" panose="05000000000000000000" pitchFamily="2" charset="2"/>
              <a:buChar char="l"/>
            </a:pPr>
            <a:r>
              <a:rPr lang="zh-CN" altLang="en-US" sz="1800" dirty="0">
                <a:latin typeface="黑体" panose="02010609060101010101" pitchFamily="49" charset="-122"/>
                <a:ea typeface="黑体" panose="02010609060101010101" pitchFamily="49" charset="-122"/>
              </a:rPr>
              <a:t>为了防止动态调试，在应用启动时立刻ptrace自身，这样如gdb等工具就无法成功ptrace应用，从而无法调试和动态注入。防御的相关实现需要放在</a:t>
            </a:r>
            <a:r>
              <a:rPr lang="en-US" altLang="zh-CN" sz="1800" dirty="0">
                <a:latin typeface="黑体" panose="02010609060101010101" pitchFamily="49" charset="-122"/>
                <a:ea typeface="黑体" panose="02010609060101010101" pitchFamily="49" charset="-122"/>
              </a:rPr>
              <a:t>SO</a:t>
            </a:r>
            <a:r>
              <a:rPr lang="zh-CN" altLang="en-US" sz="1800" dirty="0">
                <a:latin typeface="黑体" panose="02010609060101010101" pitchFamily="49" charset="-122"/>
                <a:ea typeface="黑体" panose="02010609060101010101" pitchFamily="49" charset="-122"/>
              </a:rPr>
              <a:t>文件的JNI_OnLoad方法中，应用启动后立刻加载</a:t>
            </a:r>
            <a:r>
              <a:rPr lang="en-US" altLang="zh-CN" sz="1800" dirty="0">
                <a:latin typeface="黑体" panose="02010609060101010101" pitchFamily="49" charset="-122"/>
                <a:ea typeface="黑体" panose="02010609060101010101" pitchFamily="49" charset="-122"/>
              </a:rPr>
              <a:t>SO</a:t>
            </a:r>
            <a:r>
              <a:rPr lang="zh-CN" altLang="en-US" sz="1800" dirty="0">
                <a:latin typeface="黑体" panose="02010609060101010101" pitchFamily="49" charset="-122"/>
                <a:ea typeface="黑体" panose="02010609060101010101" pitchFamily="49" charset="-122"/>
              </a:rPr>
              <a:t>文件，一旦加载，该逻辑立刻执行。</a:t>
            </a:r>
            <a:endParaRPr lang="zh-CN" altLang="en-US" sz="1800" dirty="0">
              <a:latin typeface="黑体" panose="02010609060101010101" pitchFamily="49" charset="-122"/>
              <a:ea typeface="黑体" panose="02010609060101010101" pitchFamily="49" charset="-122"/>
            </a:endParaRPr>
          </a:p>
        </p:txBody>
      </p:sp>
      <p:sp>
        <p:nvSpPr>
          <p:cNvPr id="68" name="Line 1598"/>
          <p:cNvSpPr>
            <a:spLocks noChangeShapeType="1"/>
          </p:cNvSpPr>
          <p:nvPr/>
        </p:nvSpPr>
        <p:spPr bwMode="auto">
          <a:xfrm>
            <a:off x="5754052" y="6475512"/>
            <a:ext cx="1335" cy="111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dirty="0">
              <a:latin typeface="Impact" panose="020B0806030902050204" pitchFamily="34" charset="0"/>
              <a:ea typeface="微软雅黑" panose="020B0503020204020204" pitchFamily="34" charset="-122"/>
            </a:endParaRPr>
          </a:p>
        </p:txBody>
      </p:sp>
      <p:sp>
        <p:nvSpPr>
          <p:cNvPr id="69" name="Line 1599"/>
          <p:cNvSpPr>
            <a:spLocks noChangeShapeType="1"/>
          </p:cNvSpPr>
          <p:nvPr/>
        </p:nvSpPr>
        <p:spPr bwMode="auto">
          <a:xfrm>
            <a:off x="5754052" y="6475512"/>
            <a:ext cx="1335" cy="111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dirty="0">
              <a:latin typeface="Impact" panose="020B0806030902050204" pitchFamily="34" charset="0"/>
              <a:ea typeface="微软雅黑" panose="020B0503020204020204" pitchFamily="34" charset="-122"/>
            </a:endParaRPr>
          </a:p>
        </p:txBody>
      </p:sp>
      <p:sp>
        <p:nvSpPr>
          <p:cNvPr id="70" name="Line 1600"/>
          <p:cNvSpPr>
            <a:spLocks noChangeShapeType="1"/>
          </p:cNvSpPr>
          <p:nvPr/>
        </p:nvSpPr>
        <p:spPr bwMode="auto">
          <a:xfrm>
            <a:off x="5741352" y="6389787"/>
            <a:ext cx="1335" cy="111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dirty="0">
              <a:latin typeface="Impact" panose="020B0806030902050204" pitchFamily="34" charset="0"/>
              <a:ea typeface="微软雅黑" panose="020B0503020204020204" pitchFamily="34" charset="-122"/>
            </a:endParaRPr>
          </a:p>
        </p:txBody>
      </p:sp>
      <p:sp>
        <p:nvSpPr>
          <p:cNvPr id="71" name="Line 1601"/>
          <p:cNvSpPr>
            <a:spLocks noChangeShapeType="1"/>
          </p:cNvSpPr>
          <p:nvPr/>
        </p:nvSpPr>
        <p:spPr bwMode="auto">
          <a:xfrm>
            <a:off x="5741352" y="6389787"/>
            <a:ext cx="1335" cy="111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dirty="0">
              <a:latin typeface="Impact" panose="020B0806030902050204" pitchFamily="34" charset="0"/>
              <a:ea typeface="微软雅黑" panose="020B0503020204020204" pitchFamily="34" charset="-122"/>
            </a:endParaRPr>
          </a:p>
        </p:txBody>
      </p:sp>
      <p:sp>
        <p:nvSpPr>
          <p:cNvPr id="72" name="Line 1602"/>
          <p:cNvSpPr>
            <a:spLocks noChangeShapeType="1"/>
          </p:cNvSpPr>
          <p:nvPr/>
        </p:nvSpPr>
        <p:spPr bwMode="auto">
          <a:xfrm>
            <a:off x="5728652" y="6323112"/>
            <a:ext cx="1335" cy="111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dirty="0">
              <a:latin typeface="Impact" panose="020B0806030902050204" pitchFamily="34" charset="0"/>
              <a:ea typeface="微软雅黑" panose="020B0503020204020204" pitchFamily="34" charset="-122"/>
            </a:endParaRPr>
          </a:p>
        </p:txBody>
      </p:sp>
      <p:sp>
        <p:nvSpPr>
          <p:cNvPr id="73" name="Line 1603"/>
          <p:cNvSpPr>
            <a:spLocks noChangeShapeType="1"/>
          </p:cNvSpPr>
          <p:nvPr/>
        </p:nvSpPr>
        <p:spPr bwMode="auto">
          <a:xfrm>
            <a:off x="5728652" y="6323112"/>
            <a:ext cx="1335" cy="111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dirty="0">
              <a:latin typeface="Impact" panose="020B0806030902050204" pitchFamily="34" charset="0"/>
              <a:ea typeface="微软雅黑" panose="020B0503020204020204" pitchFamily="34" charset="-122"/>
            </a:endParaRPr>
          </a:p>
        </p:txBody>
      </p:sp>
      <p:sp>
        <p:nvSpPr>
          <p:cNvPr id="74" name="Oval 2713"/>
          <p:cNvSpPr>
            <a:spLocks noChangeArrowheads="1"/>
          </p:cNvSpPr>
          <p:nvPr/>
        </p:nvSpPr>
        <p:spPr bwMode="auto">
          <a:xfrm>
            <a:off x="4673121" y="4968992"/>
            <a:ext cx="2325699" cy="440832"/>
          </a:xfrm>
          <a:prstGeom prst="ellipse">
            <a:avLst/>
          </a:prstGeom>
          <a:solidFill>
            <a:srgbClr val="EEECE1">
              <a:alpha val="36862"/>
            </a:srgbClr>
          </a:solidFill>
          <a:ln>
            <a:noFill/>
          </a:ln>
          <a:effectLst/>
          <a:extLst>
            <a:ext uri="{91240B29-F687-4F45-9708-019B960494DF}">
              <a14:hiddenLine xmlns:a14="http://schemas.microsoft.com/office/drawing/2010/main" w="9525">
                <a:solidFill>
                  <a:srgbClr val="99FF66"/>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latin typeface="Impact" panose="020B0806030902050204" pitchFamily="34" charset="0"/>
              <a:ea typeface="微软雅黑" panose="020B0503020204020204" pitchFamily="34" charset="-122"/>
            </a:endParaRPr>
          </a:p>
        </p:txBody>
      </p:sp>
      <p:sp>
        <p:nvSpPr>
          <p:cNvPr id="75" name="灰色3"/>
          <p:cNvSpPr/>
          <p:nvPr/>
        </p:nvSpPr>
        <p:spPr bwMode="auto">
          <a:xfrm>
            <a:off x="5134151" y="3145761"/>
            <a:ext cx="1892887" cy="931632"/>
          </a:xfrm>
          <a:custGeom>
            <a:avLst/>
            <a:gdLst>
              <a:gd name="T0" fmla="*/ 0 w 1296"/>
              <a:gd name="T1" fmla="*/ 0 h 768"/>
              <a:gd name="T2" fmla="*/ 2147483647 w 1296"/>
              <a:gd name="T3" fmla="*/ 2147483647 h 768"/>
              <a:gd name="T4" fmla="*/ 2147483647 w 1296"/>
              <a:gd name="T5" fmla="*/ 2147483647 h 768"/>
              <a:gd name="T6" fmla="*/ 2147483647 w 1296"/>
              <a:gd name="T7" fmla="*/ 0 h 768"/>
              <a:gd name="T8" fmla="*/ 0 w 1296"/>
              <a:gd name="T9" fmla="*/ 0 h 7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6" h="768">
                <a:moveTo>
                  <a:pt x="0" y="0"/>
                </a:moveTo>
                <a:lnTo>
                  <a:pt x="432" y="768"/>
                </a:lnTo>
                <a:lnTo>
                  <a:pt x="1296" y="768"/>
                </a:lnTo>
                <a:lnTo>
                  <a:pt x="864" y="0"/>
                </a:lnTo>
                <a:lnTo>
                  <a:pt x="0" y="0"/>
                </a:lnTo>
                <a:close/>
              </a:path>
            </a:pathLst>
          </a:custGeom>
          <a:gradFill rotWithShape="1">
            <a:gsLst>
              <a:gs pos="0">
                <a:srgbClr val="DDDDDD"/>
              </a:gs>
              <a:gs pos="100000">
                <a:srgbClr val="FFFFFF"/>
              </a:gs>
            </a:gsLst>
            <a:lin ang="5400000" scaled="1"/>
          </a:gradFill>
          <a:ln w="3175">
            <a:solidFill>
              <a:srgbClr val="C0C0C0"/>
            </a:solidFill>
            <a:miter lim="800000"/>
          </a:ln>
        </p:spPr>
        <p:txBody>
          <a:bodyPr wrap="none" anchor="ctr"/>
          <a:lstStyle/>
          <a:p>
            <a:endParaRPr lang="zh-CN" altLang="en-US" kern="0" dirty="0">
              <a:solidFill>
                <a:sysClr val="windowText" lastClr="000000"/>
              </a:solidFill>
              <a:ea typeface="微软雅黑" panose="020B0503020204020204" pitchFamily="34" charset="-122"/>
            </a:endParaRPr>
          </a:p>
        </p:txBody>
      </p:sp>
      <p:sp>
        <p:nvSpPr>
          <p:cNvPr id="76" name="灰色2"/>
          <p:cNvSpPr/>
          <p:nvPr/>
        </p:nvSpPr>
        <p:spPr bwMode="auto">
          <a:xfrm>
            <a:off x="5137117" y="4113718"/>
            <a:ext cx="1892886" cy="933853"/>
          </a:xfrm>
          <a:custGeom>
            <a:avLst/>
            <a:gdLst>
              <a:gd name="T0" fmla="*/ 0 w 1296"/>
              <a:gd name="T1" fmla="*/ 2147483647 h 768"/>
              <a:gd name="T2" fmla="*/ 2147483647 w 1296"/>
              <a:gd name="T3" fmla="*/ 2147483647 h 768"/>
              <a:gd name="T4" fmla="*/ 2147483647 w 1296"/>
              <a:gd name="T5" fmla="*/ 0 h 768"/>
              <a:gd name="T6" fmla="*/ 2147483647 w 1296"/>
              <a:gd name="T7" fmla="*/ 0 h 768"/>
              <a:gd name="T8" fmla="*/ 0 w 1296"/>
              <a:gd name="T9" fmla="*/ 2147483647 h 7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6" h="768">
                <a:moveTo>
                  <a:pt x="0" y="768"/>
                </a:moveTo>
                <a:lnTo>
                  <a:pt x="864" y="768"/>
                </a:lnTo>
                <a:lnTo>
                  <a:pt x="1296" y="0"/>
                </a:lnTo>
                <a:lnTo>
                  <a:pt x="432" y="0"/>
                </a:lnTo>
                <a:lnTo>
                  <a:pt x="0" y="768"/>
                </a:lnTo>
                <a:close/>
              </a:path>
            </a:pathLst>
          </a:custGeom>
          <a:gradFill rotWithShape="1">
            <a:gsLst>
              <a:gs pos="0">
                <a:srgbClr val="DDDDDD"/>
              </a:gs>
              <a:gs pos="100000">
                <a:srgbClr val="FFFFFF"/>
              </a:gs>
            </a:gsLst>
            <a:lin ang="5400000" scaled="1"/>
          </a:gradFill>
          <a:ln w="3175">
            <a:solidFill>
              <a:srgbClr val="C0C0C0"/>
            </a:solidFill>
            <a:miter lim="800000"/>
          </a:ln>
        </p:spPr>
        <p:txBody>
          <a:bodyPr wrap="none" anchor="ctr"/>
          <a:lstStyle/>
          <a:p>
            <a:endParaRPr lang="zh-CN" altLang="en-US" kern="0" dirty="0">
              <a:solidFill>
                <a:sysClr val="windowText" lastClr="000000"/>
              </a:solidFill>
              <a:ea typeface="微软雅黑" panose="020B0503020204020204" pitchFamily="34" charset="-122"/>
            </a:endParaRPr>
          </a:p>
        </p:txBody>
      </p:sp>
      <p:sp>
        <p:nvSpPr>
          <p:cNvPr id="77" name="灰色1"/>
          <p:cNvSpPr/>
          <p:nvPr/>
        </p:nvSpPr>
        <p:spPr bwMode="auto">
          <a:xfrm>
            <a:off x="4492146" y="3163136"/>
            <a:ext cx="1262370" cy="1864375"/>
          </a:xfrm>
          <a:custGeom>
            <a:avLst/>
            <a:gdLst>
              <a:gd name="T0" fmla="*/ 0 w 864"/>
              <a:gd name="T1" fmla="*/ 2147483647 h 1536"/>
              <a:gd name="T2" fmla="*/ 2147483647 w 864"/>
              <a:gd name="T3" fmla="*/ 2147483647 h 1536"/>
              <a:gd name="T4" fmla="*/ 2147483647 w 864"/>
              <a:gd name="T5" fmla="*/ 2147483647 h 1536"/>
              <a:gd name="T6" fmla="*/ 2147483647 w 864"/>
              <a:gd name="T7" fmla="*/ 0 h 1536"/>
              <a:gd name="T8" fmla="*/ 0 w 864"/>
              <a:gd name="T9" fmla="*/ 2147483647 h 15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64" h="1536">
                <a:moveTo>
                  <a:pt x="0" y="768"/>
                </a:moveTo>
                <a:lnTo>
                  <a:pt x="432" y="1536"/>
                </a:lnTo>
                <a:lnTo>
                  <a:pt x="864" y="768"/>
                </a:lnTo>
                <a:lnTo>
                  <a:pt x="432" y="0"/>
                </a:lnTo>
                <a:lnTo>
                  <a:pt x="0" y="768"/>
                </a:lnTo>
                <a:close/>
              </a:path>
            </a:pathLst>
          </a:custGeom>
          <a:gradFill rotWithShape="1">
            <a:gsLst>
              <a:gs pos="0">
                <a:srgbClr val="DDDDDD"/>
              </a:gs>
              <a:gs pos="100000">
                <a:srgbClr val="FFFFFF"/>
              </a:gs>
            </a:gsLst>
            <a:lin ang="5400000" scaled="1"/>
          </a:gradFill>
          <a:ln w="3175">
            <a:solidFill>
              <a:srgbClr val="C0C0C0"/>
            </a:solidFill>
            <a:miter lim="800000"/>
          </a:ln>
        </p:spPr>
        <p:txBody>
          <a:bodyPr wrap="none" anchor="ctr"/>
          <a:lstStyle/>
          <a:p>
            <a:endParaRPr lang="zh-CN" altLang="en-US" kern="0" dirty="0">
              <a:solidFill>
                <a:sysClr val="windowText" lastClr="000000"/>
              </a:solidFill>
              <a:ea typeface="微软雅黑" panose="020B0503020204020204" pitchFamily="34" charset="-122"/>
            </a:endParaRPr>
          </a:p>
        </p:txBody>
      </p:sp>
      <p:sp>
        <p:nvSpPr>
          <p:cNvPr id="78" name="深色2"/>
          <p:cNvSpPr/>
          <p:nvPr/>
        </p:nvSpPr>
        <p:spPr bwMode="auto">
          <a:xfrm>
            <a:off x="5134151" y="3109436"/>
            <a:ext cx="1892887" cy="931632"/>
          </a:xfrm>
          <a:custGeom>
            <a:avLst/>
            <a:gdLst>
              <a:gd name="T0" fmla="*/ 0 w 1296"/>
              <a:gd name="T1" fmla="*/ 0 h 768"/>
              <a:gd name="T2" fmla="*/ 2147483647 w 1296"/>
              <a:gd name="T3" fmla="*/ 2147483647 h 768"/>
              <a:gd name="T4" fmla="*/ 2147483647 w 1296"/>
              <a:gd name="T5" fmla="*/ 2147483647 h 768"/>
              <a:gd name="T6" fmla="*/ 2147483647 w 1296"/>
              <a:gd name="T7" fmla="*/ 0 h 768"/>
              <a:gd name="T8" fmla="*/ 0 w 1296"/>
              <a:gd name="T9" fmla="*/ 0 h 7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6" h="768">
                <a:moveTo>
                  <a:pt x="0" y="0"/>
                </a:moveTo>
                <a:lnTo>
                  <a:pt x="432" y="768"/>
                </a:lnTo>
                <a:lnTo>
                  <a:pt x="1296" y="768"/>
                </a:lnTo>
                <a:lnTo>
                  <a:pt x="864" y="0"/>
                </a:lnTo>
                <a:lnTo>
                  <a:pt x="0" y="0"/>
                </a:lnTo>
                <a:close/>
              </a:path>
            </a:pathLst>
          </a:custGeom>
        </p:spPr>
        <p:style>
          <a:lnRef idx="3">
            <a:schemeClr val="lt1"/>
          </a:lnRef>
          <a:fillRef idx="1">
            <a:schemeClr val="accent4"/>
          </a:fillRef>
          <a:effectRef idx="1">
            <a:schemeClr val="accent4"/>
          </a:effectRef>
          <a:fontRef idx="minor">
            <a:schemeClr val="lt1"/>
          </a:fontRef>
        </p:style>
        <p:txBody>
          <a:bodyPr vert="eaVert"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79" name="深色3"/>
          <p:cNvSpPr/>
          <p:nvPr/>
        </p:nvSpPr>
        <p:spPr bwMode="auto">
          <a:xfrm>
            <a:off x="5137117" y="4107092"/>
            <a:ext cx="1892886" cy="933853"/>
          </a:xfrm>
          <a:custGeom>
            <a:avLst/>
            <a:gdLst>
              <a:gd name="T0" fmla="*/ 0 w 1296"/>
              <a:gd name="T1" fmla="*/ 2147483647 h 768"/>
              <a:gd name="T2" fmla="*/ 2147483647 w 1296"/>
              <a:gd name="T3" fmla="*/ 2147483647 h 768"/>
              <a:gd name="T4" fmla="*/ 2147483647 w 1296"/>
              <a:gd name="T5" fmla="*/ 0 h 768"/>
              <a:gd name="T6" fmla="*/ 2147483647 w 1296"/>
              <a:gd name="T7" fmla="*/ 0 h 768"/>
              <a:gd name="T8" fmla="*/ 0 w 1296"/>
              <a:gd name="T9" fmla="*/ 2147483647 h 7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6" h="768">
                <a:moveTo>
                  <a:pt x="0" y="768"/>
                </a:moveTo>
                <a:lnTo>
                  <a:pt x="864" y="768"/>
                </a:lnTo>
                <a:lnTo>
                  <a:pt x="1296" y="0"/>
                </a:lnTo>
                <a:lnTo>
                  <a:pt x="432" y="0"/>
                </a:lnTo>
                <a:lnTo>
                  <a:pt x="0" y="768"/>
                </a:lnTo>
                <a:close/>
              </a:path>
            </a:pathLst>
          </a:custGeom>
        </p:spPr>
        <p:style>
          <a:lnRef idx="3">
            <a:schemeClr val="lt1"/>
          </a:lnRef>
          <a:fillRef idx="1">
            <a:schemeClr val="accent5"/>
          </a:fillRef>
          <a:effectRef idx="1">
            <a:schemeClr val="accent5"/>
          </a:effectRef>
          <a:fontRef idx="minor">
            <a:schemeClr val="lt1"/>
          </a:fontRef>
        </p:style>
        <p:txBody>
          <a:bodyPr vert="eaVert"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80" name="深色1"/>
          <p:cNvSpPr/>
          <p:nvPr/>
        </p:nvSpPr>
        <p:spPr bwMode="auto">
          <a:xfrm>
            <a:off x="4492146" y="3156510"/>
            <a:ext cx="1262370" cy="1864375"/>
          </a:xfrm>
          <a:custGeom>
            <a:avLst/>
            <a:gdLst>
              <a:gd name="T0" fmla="*/ 0 w 864"/>
              <a:gd name="T1" fmla="*/ 2147483647 h 1536"/>
              <a:gd name="T2" fmla="*/ 2147483647 w 864"/>
              <a:gd name="T3" fmla="*/ 2147483647 h 1536"/>
              <a:gd name="T4" fmla="*/ 2147483647 w 864"/>
              <a:gd name="T5" fmla="*/ 2147483647 h 1536"/>
              <a:gd name="T6" fmla="*/ 2147483647 w 864"/>
              <a:gd name="T7" fmla="*/ 0 h 1536"/>
              <a:gd name="T8" fmla="*/ 0 w 864"/>
              <a:gd name="T9" fmla="*/ 2147483647 h 15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64" h="1536">
                <a:moveTo>
                  <a:pt x="0" y="768"/>
                </a:moveTo>
                <a:lnTo>
                  <a:pt x="432" y="1536"/>
                </a:lnTo>
                <a:lnTo>
                  <a:pt x="864" y="768"/>
                </a:lnTo>
                <a:lnTo>
                  <a:pt x="432" y="0"/>
                </a:lnTo>
                <a:lnTo>
                  <a:pt x="0" y="768"/>
                </a:lnTo>
                <a:close/>
              </a:path>
            </a:pathLst>
          </a:custGeom>
        </p:spPr>
        <p:style>
          <a:lnRef idx="3">
            <a:schemeClr val="lt1"/>
          </a:lnRef>
          <a:fillRef idx="1">
            <a:schemeClr val="accent6"/>
          </a:fillRef>
          <a:effectRef idx="1">
            <a:schemeClr val="accent6"/>
          </a:effectRef>
          <a:fontRef idx="minor">
            <a:schemeClr val="lt1"/>
          </a:fontRef>
        </p:style>
        <p:txBody>
          <a:bodyPr vert="eaVert"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81" name="Line 1598"/>
          <p:cNvSpPr>
            <a:spLocks noChangeShapeType="1"/>
          </p:cNvSpPr>
          <p:nvPr/>
        </p:nvSpPr>
        <p:spPr bwMode="auto">
          <a:xfrm>
            <a:off x="5811359" y="6475512"/>
            <a:ext cx="1335" cy="111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dirty="0">
              <a:latin typeface="Impact" panose="020B0806030902050204" pitchFamily="34" charset="0"/>
              <a:ea typeface="微软雅黑" panose="020B0503020204020204" pitchFamily="34" charset="-122"/>
            </a:endParaRPr>
          </a:p>
        </p:txBody>
      </p:sp>
      <p:sp>
        <p:nvSpPr>
          <p:cNvPr id="82" name="Line 1599"/>
          <p:cNvSpPr>
            <a:spLocks noChangeShapeType="1"/>
          </p:cNvSpPr>
          <p:nvPr/>
        </p:nvSpPr>
        <p:spPr bwMode="auto">
          <a:xfrm>
            <a:off x="5811359" y="6475512"/>
            <a:ext cx="1335" cy="111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dirty="0">
              <a:latin typeface="Impact" panose="020B0806030902050204" pitchFamily="34" charset="0"/>
              <a:ea typeface="微软雅黑" panose="020B0503020204020204" pitchFamily="34" charset="-122"/>
            </a:endParaRPr>
          </a:p>
        </p:txBody>
      </p:sp>
      <p:sp>
        <p:nvSpPr>
          <p:cNvPr id="83" name="Line 1600"/>
          <p:cNvSpPr>
            <a:spLocks noChangeShapeType="1"/>
          </p:cNvSpPr>
          <p:nvPr/>
        </p:nvSpPr>
        <p:spPr bwMode="auto">
          <a:xfrm>
            <a:off x="5798659" y="6389787"/>
            <a:ext cx="1335" cy="111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dirty="0">
              <a:latin typeface="Impact" panose="020B0806030902050204" pitchFamily="34" charset="0"/>
              <a:ea typeface="微软雅黑" panose="020B0503020204020204" pitchFamily="34" charset="-122"/>
            </a:endParaRPr>
          </a:p>
        </p:txBody>
      </p:sp>
      <p:sp>
        <p:nvSpPr>
          <p:cNvPr id="84" name="Line 1601"/>
          <p:cNvSpPr>
            <a:spLocks noChangeShapeType="1"/>
          </p:cNvSpPr>
          <p:nvPr/>
        </p:nvSpPr>
        <p:spPr bwMode="auto">
          <a:xfrm>
            <a:off x="5798659" y="6389787"/>
            <a:ext cx="1335" cy="111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dirty="0">
              <a:latin typeface="Impact" panose="020B0806030902050204" pitchFamily="34" charset="0"/>
              <a:ea typeface="微软雅黑" panose="020B0503020204020204" pitchFamily="34" charset="-122"/>
            </a:endParaRPr>
          </a:p>
        </p:txBody>
      </p:sp>
      <p:sp>
        <p:nvSpPr>
          <p:cNvPr id="85" name="Line 1602"/>
          <p:cNvSpPr>
            <a:spLocks noChangeShapeType="1"/>
          </p:cNvSpPr>
          <p:nvPr/>
        </p:nvSpPr>
        <p:spPr bwMode="auto">
          <a:xfrm>
            <a:off x="5785959" y="6323112"/>
            <a:ext cx="1335" cy="111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dirty="0">
              <a:latin typeface="Impact" panose="020B0806030902050204" pitchFamily="34" charset="0"/>
              <a:ea typeface="微软雅黑" panose="020B0503020204020204" pitchFamily="34" charset="-122"/>
            </a:endParaRPr>
          </a:p>
        </p:txBody>
      </p:sp>
      <p:sp>
        <p:nvSpPr>
          <p:cNvPr id="86" name="Line 1603"/>
          <p:cNvSpPr>
            <a:spLocks noChangeShapeType="1"/>
          </p:cNvSpPr>
          <p:nvPr/>
        </p:nvSpPr>
        <p:spPr bwMode="auto">
          <a:xfrm>
            <a:off x="5785959" y="6323112"/>
            <a:ext cx="1335" cy="111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dirty="0">
              <a:latin typeface="Impact" panose="020B0806030902050204" pitchFamily="34" charset="0"/>
              <a:ea typeface="微软雅黑" panose="020B0503020204020204" pitchFamily="34" charset="-122"/>
            </a:endParaRPr>
          </a:p>
        </p:txBody>
      </p:sp>
      <p:sp>
        <p:nvSpPr>
          <p:cNvPr id="87" name="TextBox 19"/>
          <p:cNvSpPr txBox="1">
            <a:spLocks noChangeArrowheads="1"/>
          </p:cNvSpPr>
          <p:nvPr/>
        </p:nvSpPr>
        <p:spPr bwMode="auto">
          <a:xfrm>
            <a:off x="7004594" y="5249433"/>
            <a:ext cx="480131"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eaLnBrk="1" hangingPunct="1">
              <a:lnSpc>
                <a:spcPct val="120000"/>
              </a:lnSpc>
              <a:defRPr/>
            </a:pPr>
            <a:r>
              <a:rPr lang="zh-CN" altLang="en-US" sz="1600" b="1" kern="0" dirty="0">
                <a:solidFill>
                  <a:schemeClr val="accent5"/>
                </a:solidFill>
                <a:latin typeface="微软雅黑" panose="020B0503020204020204" pitchFamily="34" charset="-122"/>
                <a:ea typeface="微软雅黑" panose="020B0503020204020204" pitchFamily="34" charset="-122"/>
              </a:rPr>
              <a:t>防进程调试</a:t>
            </a:r>
            <a:endParaRPr lang="zh-CN" altLang="en-US" sz="1600" b="1" kern="0" dirty="0">
              <a:solidFill>
                <a:schemeClr val="accent5"/>
              </a:solidFill>
              <a:latin typeface="微软雅黑" panose="020B0503020204020204" pitchFamily="34" charset="-122"/>
              <a:ea typeface="微软雅黑" panose="020B0503020204020204" pitchFamily="34" charset="-122"/>
            </a:endParaRPr>
          </a:p>
        </p:txBody>
      </p:sp>
      <p:cxnSp>
        <p:nvCxnSpPr>
          <p:cNvPr id="88" name="直接连接符 87"/>
          <p:cNvCxnSpPr/>
          <p:nvPr/>
        </p:nvCxnSpPr>
        <p:spPr>
          <a:xfrm>
            <a:off x="7033233" y="5087618"/>
            <a:ext cx="0" cy="1475075"/>
          </a:xfrm>
          <a:prstGeom prst="line">
            <a:avLst/>
          </a:prstGeom>
          <a:ln>
            <a:headEnd type="oval"/>
            <a:tailEnd type="oval"/>
          </a:ln>
        </p:spPr>
        <p:style>
          <a:lnRef idx="1">
            <a:schemeClr val="accent5"/>
          </a:lnRef>
          <a:fillRef idx="0">
            <a:schemeClr val="accent5"/>
          </a:fillRef>
          <a:effectRef idx="0">
            <a:schemeClr val="accent5"/>
          </a:effectRef>
          <a:fontRef idx="minor">
            <a:schemeClr val="tx1"/>
          </a:fontRef>
        </p:style>
      </p:cxnSp>
      <p:cxnSp>
        <p:nvCxnSpPr>
          <p:cNvPr id="89" name="直接连接符 88"/>
          <p:cNvCxnSpPr/>
          <p:nvPr/>
        </p:nvCxnSpPr>
        <p:spPr>
          <a:xfrm>
            <a:off x="7315600" y="3634055"/>
            <a:ext cx="1834414" cy="0"/>
          </a:xfrm>
          <a:prstGeom prst="line">
            <a:avLst/>
          </a:prstGeom>
          <a:ln>
            <a:headEnd type="oval"/>
            <a:tailEnd type="oval"/>
          </a:ln>
        </p:spPr>
        <p:style>
          <a:lnRef idx="1">
            <a:schemeClr val="accent4"/>
          </a:lnRef>
          <a:fillRef idx="0">
            <a:schemeClr val="accent4"/>
          </a:fillRef>
          <a:effectRef idx="0">
            <a:schemeClr val="accent4"/>
          </a:effectRef>
          <a:fontRef idx="minor">
            <a:schemeClr val="tx1"/>
          </a:fontRef>
        </p:style>
      </p:cxnSp>
      <p:sp>
        <p:nvSpPr>
          <p:cNvPr id="90" name="TextBox 19"/>
          <p:cNvSpPr txBox="1">
            <a:spLocks noChangeArrowheads="1"/>
          </p:cNvSpPr>
          <p:nvPr/>
        </p:nvSpPr>
        <p:spPr bwMode="auto">
          <a:xfrm>
            <a:off x="7482948" y="3245593"/>
            <a:ext cx="1686337"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r" eaLnBrk="1" hangingPunct="1">
              <a:lnSpc>
                <a:spcPct val="120000"/>
              </a:lnSpc>
              <a:defRPr/>
            </a:pPr>
            <a:r>
              <a:rPr lang="zh-CN" altLang="en-US" sz="1600" b="1" kern="0" dirty="0">
                <a:solidFill>
                  <a:schemeClr val="accent4"/>
                </a:solidFill>
                <a:latin typeface="微软雅黑" panose="020B0503020204020204" pitchFamily="34" charset="-122"/>
                <a:ea typeface="微软雅黑" panose="020B0503020204020204" pitchFamily="34" charset="-122"/>
              </a:rPr>
              <a:t>防内存代码注入</a:t>
            </a:r>
            <a:endParaRPr lang="zh-CN" altLang="en-US" sz="1600" b="1" kern="0" dirty="0">
              <a:solidFill>
                <a:schemeClr val="accent4"/>
              </a:solidFill>
              <a:latin typeface="微软雅黑" panose="020B0503020204020204" pitchFamily="34" charset="-122"/>
              <a:ea typeface="微软雅黑" panose="020B0503020204020204" pitchFamily="34" charset="-122"/>
            </a:endParaRPr>
          </a:p>
        </p:txBody>
      </p:sp>
      <p:sp>
        <p:nvSpPr>
          <p:cNvPr id="91" name="TextBox 19"/>
          <p:cNvSpPr txBox="1">
            <a:spLocks noChangeArrowheads="1"/>
          </p:cNvSpPr>
          <p:nvPr/>
        </p:nvSpPr>
        <p:spPr bwMode="auto">
          <a:xfrm>
            <a:off x="2440610" y="3327608"/>
            <a:ext cx="1758317"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eaLnBrk="1" hangingPunct="1">
              <a:lnSpc>
                <a:spcPct val="120000"/>
              </a:lnSpc>
              <a:defRPr/>
            </a:pPr>
            <a:r>
              <a:rPr lang="zh-CN" altLang="en-US" sz="1600" b="1" kern="0" dirty="0">
                <a:solidFill>
                  <a:schemeClr val="accent6"/>
                </a:solidFill>
                <a:latin typeface="微软雅黑" panose="020B0503020204020204" pitchFamily="34" charset="-122"/>
                <a:ea typeface="微软雅黑" panose="020B0503020204020204" pitchFamily="34" charset="-122"/>
              </a:rPr>
              <a:t>内存数据防查询</a:t>
            </a:r>
            <a:endParaRPr lang="zh-CN" altLang="en-US" sz="1600" b="1" kern="0" dirty="0">
              <a:solidFill>
                <a:schemeClr val="accent6"/>
              </a:solidFill>
              <a:latin typeface="微软雅黑" panose="020B0503020204020204" pitchFamily="34" charset="-122"/>
              <a:ea typeface="微软雅黑" panose="020B0503020204020204" pitchFamily="34" charset="-122"/>
            </a:endParaRPr>
          </a:p>
        </p:txBody>
      </p:sp>
      <p:cxnSp>
        <p:nvCxnSpPr>
          <p:cNvPr id="92" name="直接连接符 91"/>
          <p:cNvCxnSpPr/>
          <p:nvPr/>
        </p:nvCxnSpPr>
        <p:spPr>
          <a:xfrm flipH="1">
            <a:off x="2459881" y="3698356"/>
            <a:ext cx="1758317" cy="0"/>
          </a:xfrm>
          <a:prstGeom prst="line">
            <a:avLst/>
          </a:prstGeom>
          <a:ln>
            <a:headEnd type="oval"/>
            <a:tailEnd type="oval"/>
          </a:ln>
        </p:spPr>
        <p:style>
          <a:lnRef idx="1">
            <a:schemeClr val="accent6"/>
          </a:lnRef>
          <a:fillRef idx="0">
            <a:schemeClr val="accent6"/>
          </a:fillRef>
          <a:effectRef idx="0">
            <a:schemeClr val="accent6"/>
          </a:effectRef>
          <a:fontRef idx="minor">
            <a:schemeClr val="tx1"/>
          </a:fontRef>
        </p:style>
      </p:cxnSp>
      <p:sp>
        <p:nvSpPr>
          <p:cNvPr id="93" name="矩形 92"/>
          <p:cNvSpPr/>
          <p:nvPr/>
        </p:nvSpPr>
        <p:spPr>
          <a:xfrm>
            <a:off x="7316399" y="3873236"/>
            <a:ext cx="2523323" cy="954107"/>
          </a:xfrm>
          <a:prstGeom prst="rect">
            <a:avLst/>
          </a:prstGeom>
          <a:noFill/>
        </p:spPr>
        <p:txBody>
          <a:bodyPr wrap="square" rtlCol="0">
            <a:spAutoFit/>
          </a:bodyPr>
          <a:lstStyle/>
          <a:p>
            <a:r>
              <a:rPr lang="zh-CN" altLang="zh-CN" sz="1400" dirty="0">
                <a:latin typeface="微软雅黑" panose="020B0503020204020204" pitchFamily="34" charset="-122"/>
                <a:ea typeface="微软雅黑" panose="020B0503020204020204" pitchFamily="34" charset="-122"/>
              </a:rPr>
              <a:t>防止对加固后</a:t>
            </a:r>
            <a:r>
              <a:rPr lang="en-US" altLang="zh-CN" sz="1400" dirty="0" err="1">
                <a:latin typeface="微软雅黑" panose="020B0503020204020204" pitchFamily="34" charset="-122"/>
                <a:ea typeface="微软雅黑" panose="020B0503020204020204" pitchFamily="34" charset="-122"/>
              </a:rPr>
              <a:t>apk</a:t>
            </a:r>
            <a:r>
              <a:rPr lang="zh-CN" altLang="zh-CN" sz="1400" dirty="0">
                <a:latin typeface="微软雅黑" panose="020B0503020204020204" pitchFamily="34" charset="-122"/>
                <a:ea typeface="微软雅黑" panose="020B0503020204020204" pitchFamily="34" charset="-122"/>
              </a:rPr>
              <a:t>进行运行时内存代码注入攻击。当进行内存代码注入时，</a:t>
            </a:r>
            <a:r>
              <a:rPr lang="en-US" altLang="zh-CN" sz="1400" dirty="0" err="1">
                <a:latin typeface="微软雅黑" panose="020B0503020204020204" pitchFamily="34" charset="-122"/>
                <a:ea typeface="微软雅黑" panose="020B0503020204020204" pitchFamily="34" charset="-122"/>
              </a:rPr>
              <a:t>apk</a:t>
            </a:r>
            <a:r>
              <a:rPr lang="zh-CN" altLang="zh-CN" sz="1400" dirty="0">
                <a:latin typeface="微软雅黑" panose="020B0503020204020204" pitchFamily="34" charset="-122"/>
                <a:ea typeface="微软雅黑" panose="020B0503020204020204" pitchFamily="34" charset="-122"/>
              </a:rPr>
              <a:t>将自动退出自身运行。</a:t>
            </a:r>
            <a:endParaRPr lang="zh-CN" altLang="zh-CN" sz="1400" dirty="0">
              <a:latin typeface="微软雅黑" panose="020B0503020204020204" pitchFamily="34" charset="-122"/>
              <a:ea typeface="微软雅黑" panose="020B0503020204020204" pitchFamily="34" charset="-122"/>
            </a:endParaRPr>
          </a:p>
        </p:txBody>
      </p:sp>
      <p:sp>
        <p:nvSpPr>
          <p:cNvPr id="94" name="矩形 93"/>
          <p:cNvSpPr/>
          <p:nvPr/>
        </p:nvSpPr>
        <p:spPr>
          <a:xfrm>
            <a:off x="4591050" y="5257081"/>
            <a:ext cx="2353174" cy="1169551"/>
          </a:xfrm>
          <a:prstGeom prst="rect">
            <a:avLst/>
          </a:prstGeom>
          <a:noFill/>
        </p:spPr>
        <p:txBody>
          <a:bodyPr wrap="square" rtlCol="0">
            <a:spAutoFit/>
          </a:bodyPr>
          <a:lstStyle/>
          <a:p>
            <a:r>
              <a:rPr lang="zh-CN" altLang="zh-CN" sz="1400" dirty="0">
                <a:latin typeface="微软雅黑" panose="020B0503020204020204" pitchFamily="34" charset="-122"/>
                <a:ea typeface="微软雅黑" panose="020B0503020204020204" pitchFamily="34" charset="-122"/>
              </a:rPr>
              <a:t>防止通过进程调试的方式对加固后</a:t>
            </a:r>
            <a:r>
              <a:rPr lang="en-US" altLang="zh-CN" sz="1400" dirty="0" err="1">
                <a:latin typeface="微软雅黑" panose="020B0503020204020204" pitchFamily="34" charset="-122"/>
                <a:ea typeface="微软雅黑" panose="020B0503020204020204" pitchFamily="34" charset="-122"/>
              </a:rPr>
              <a:t>apk</a:t>
            </a:r>
            <a:r>
              <a:rPr lang="zh-CN" altLang="zh-CN" sz="1400" dirty="0">
                <a:latin typeface="微软雅黑" panose="020B0503020204020204" pitchFamily="34" charset="-122"/>
                <a:ea typeface="微软雅黑" panose="020B0503020204020204" pitchFamily="34" charset="-122"/>
              </a:rPr>
              <a:t>进行调试攻击。加固后</a:t>
            </a:r>
            <a:r>
              <a:rPr lang="en-US" altLang="zh-CN" sz="1400" dirty="0" err="1">
                <a:latin typeface="微软雅黑" panose="020B0503020204020204" pitchFamily="34" charset="-122"/>
                <a:ea typeface="微软雅黑" panose="020B0503020204020204" pitchFamily="34" charset="-122"/>
              </a:rPr>
              <a:t>apk</a:t>
            </a:r>
            <a:r>
              <a:rPr lang="zh-CN" altLang="zh-CN" sz="1400" dirty="0">
                <a:latin typeface="微软雅黑" panose="020B0503020204020204" pitchFamily="34" charset="-122"/>
                <a:ea typeface="微软雅黑" panose="020B0503020204020204" pitchFamily="34" charset="-122"/>
              </a:rPr>
              <a:t>在被进程调试时，将自动退出自身运行。如：</a:t>
            </a:r>
            <a:r>
              <a:rPr lang="en-US" altLang="zh-CN" sz="1400" dirty="0" err="1">
                <a:latin typeface="微软雅黑" panose="020B0503020204020204" pitchFamily="34" charset="-122"/>
                <a:ea typeface="微软雅黑" panose="020B0503020204020204" pitchFamily="34" charset="-122"/>
              </a:rPr>
              <a:t>ida</a:t>
            </a:r>
            <a:r>
              <a:rPr lang="zh-CN" altLang="zh-CN" sz="1400" dirty="0">
                <a:latin typeface="微软雅黑" panose="020B0503020204020204" pitchFamily="34" charset="-122"/>
                <a:ea typeface="微软雅黑" panose="020B0503020204020204" pitchFamily="34" charset="-122"/>
              </a:rPr>
              <a:t>进程附着调试攻击</a:t>
            </a:r>
            <a:endParaRPr lang="zh-CN" altLang="zh-CN" sz="14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2268794" y="3810992"/>
            <a:ext cx="2206146" cy="1384995"/>
          </a:xfrm>
          <a:prstGeom prst="rect">
            <a:avLst/>
          </a:prstGeom>
          <a:noFill/>
        </p:spPr>
        <p:txBody>
          <a:bodyPr wrap="square" rtlCol="0">
            <a:spAutoFit/>
          </a:bodyPr>
          <a:lstStyle/>
          <a:p>
            <a:r>
              <a:rPr lang="zh-CN" altLang="zh-CN" sz="1400" dirty="0">
                <a:latin typeface="微软雅黑" panose="020B0503020204020204" pitchFamily="34" charset="-122"/>
                <a:ea typeface="微软雅黑" panose="020B0503020204020204" pitchFamily="34" charset="-122"/>
              </a:rPr>
              <a:t>防止通过动态调试的方式对加固后</a:t>
            </a:r>
            <a:r>
              <a:rPr lang="en-US" altLang="zh-CN" sz="1400" dirty="0">
                <a:latin typeface="微软雅黑" panose="020B0503020204020204" pitchFamily="34" charset="-122"/>
                <a:ea typeface="微软雅黑" panose="020B0503020204020204" pitchFamily="34" charset="-122"/>
              </a:rPr>
              <a:t>apk</a:t>
            </a:r>
            <a:r>
              <a:rPr lang="zh-CN" altLang="zh-CN" sz="1400" dirty="0">
                <a:latin typeface="微软雅黑" panose="020B0503020204020204" pitchFamily="34" charset="-122"/>
                <a:ea typeface="微软雅黑" panose="020B0503020204020204" pitchFamily="34" charset="-122"/>
              </a:rPr>
              <a:t>进行调试攻击。加固后</a:t>
            </a:r>
            <a:r>
              <a:rPr lang="en-US" altLang="zh-CN" sz="1400" dirty="0">
                <a:latin typeface="微软雅黑" panose="020B0503020204020204" pitchFamily="34" charset="-122"/>
                <a:ea typeface="微软雅黑" panose="020B0503020204020204" pitchFamily="34" charset="-122"/>
              </a:rPr>
              <a:t>apk</a:t>
            </a:r>
            <a:r>
              <a:rPr lang="zh-CN" altLang="zh-CN" sz="1400" dirty="0">
                <a:latin typeface="微软雅黑" panose="020B0503020204020204" pitchFamily="34" charset="-122"/>
                <a:ea typeface="微软雅黑" panose="020B0503020204020204" pitchFamily="34" charset="-122"/>
              </a:rPr>
              <a:t>在被动态调试时，将自动退出自身运行。如：</a:t>
            </a:r>
            <a:r>
              <a:rPr lang="en-US" altLang="zh-CN" sz="1400" dirty="0" err="1">
                <a:latin typeface="微软雅黑" panose="020B0503020204020204" pitchFamily="34" charset="-122"/>
                <a:ea typeface="微软雅黑" panose="020B0503020204020204" pitchFamily="34" charset="-122"/>
              </a:rPr>
              <a:t>gdb</a:t>
            </a:r>
            <a:r>
              <a:rPr lang="zh-CN" altLang="zh-CN" sz="1400" dirty="0">
                <a:latin typeface="微软雅黑" panose="020B0503020204020204" pitchFamily="34" charset="-122"/>
                <a:ea typeface="微软雅黑" panose="020B0503020204020204" pitchFamily="34" charset="-122"/>
              </a:rPr>
              <a:t>动态调试</a:t>
            </a:r>
            <a:r>
              <a:rPr lang="zh-CN" altLang="en-US" sz="1400" dirty="0">
                <a:latin typeface="微软雅黑" panose="020B0503020204020204" pitchFamily="34" charset="-122"/>
                <a:ea typeface="微软雅黑" panose="020B0503020204020204" pitchFamily="34" charset="-122"/>
              </a:rPr>
              <a:t>。</a:t>
            </a:r>
            <a:endParaRPr lang="zh-CN" altLang="zh-CN" sz="1400" dirty="0">
              <a:latin typeface="微软雅黑" panose="020B0503020204020204" pitchFamily="34" charset="-122"/>
              <a:ea typeface="微软雅黑" panose="020B0503020204020204" pitchFamily="34" charset="-122"/>
            </a:endParaRPr>
          </a:p>
          <a:p>
            <a:endParaRPr lang="zh-CN" altLang="en-US" sz="1400" dirty="0"/>
          </a:p>
        </p:txBody>
      </p:sp>
    </p:spTree>
  </p:cSld>
  <p:clrMapOvr>
    <a:masterClrMapping/>
  </p:clrMapOvr>
  <p:transition spd="slow">
    <p:randomBar dir="ver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altLang="zh-CN" sz="2300" spc="300" dirty="0">
                <a:solidFill>
                  <a:srgbClr val="007AF0"/>
                </a:solidFill>
                <a:latin typeface="微软雅黑" panose="020B0503020204020204" pitchFamily="34" charset="-122"/>
                <a:ea typeface="微软雅黑" panose="020B0503020204020204" pitchFamily="34" charset="-122"/>
              </a:rPr>
              <a:t>3</a:t>
            </a:r>
            <a:r>
              <a:rPr lang="zh-CN" altLang="en-US" sz="2300" spc="300" dirty="0">
                <a:solidFill>
                  <a:srgbClr val="007AF0"/>
                </a:solidFill>
                <a:latin typeface="微软雅黑" panose="020B0503020204020204" pitchFamily="34" charset="-122"/>
                <a:ea typeface="微软雅黑" panose="020B0503020204020204" pitchFamily="34" charset="-122"/>
              </a:rPr>
              <a:t>、防调试</a:t>
            </a:r>
            <a:r>
              <a:rPr lang="en-US" altLang="zh-CN" sz="2300" spc="300" dirty="0">
                <a:solidFill>
                  <a:srgbClr val="007AF0"/>
                </a:solidFill>
                <a:latin typeface="微软雅黑" panose="020B0503020204020204" pitchFamily="34" charset="-122"/>
                <a:ea typeface="微软雅黑" panose="020B0503020204020204" pitchFamily="34" charset="-122"/>
              </a:rPr>
              <a:t>—— </a:t>
            </a:r>
            <a:r>
              <a:rPr lang="zh-CN" altLang="en-US" sz="2300" spc="300" dirty="0">
                <a:solidFill>
                  <a:srgbClr val="007AF0"/>
                </a:solidFill>
                <a:latin typeface="微软雅黑" panose="020B0503020204020204" pitchFamily="34" charset="-122"/>
                <a:ea typeface="微软雅黑" panose="020B0503020204020204" pitchFamily="34" charset="-122"/>
              </a:rPr>
              <a:t>②防内存</a:t>
            </a:r>
            <a:r>
              <a:rPr lang="en-US" altLang="zh-CN" sz="2300" spc="300" dirty="0">
                <a:solidFill>
                  <a:srgbClr val="007AF0"/>
                </a:solidFill>
                <a:latin typeface="微软雅黑" panose="020B0503020204020204" pitchFamily="34" charset="-122"/>
                <a:ea typeface="微软雅黑" panose="020B0503020204020204" pitchFamily="34" charset="-122"/>
              </a:rPr>
              <a:t>DUMP</a:t>
            </a:r>
            <a:endParaRPr lang="zh-CN" altLang="en-US" sz="2300" spc="300" dirty="0">
              <a:solidFill>
                <a:srgbClr val="007AF0"/>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10495516" y="4211555"/>
            <a:ext cx="565057" cy="686396"/>
            <a:chOff x="750571" y="2370148"/>
            <a:chExt cx="722745" cy="931830"/>
          </a:xfrm>
        </p:grpSpPr>
        <p:sp>
          <p:nvSpPr>
            <p:cNvPr id="24" name="Freeform 9"/>
            <p:cNvSpPr>
              <a:spLocks noEditPoints="1"/>
            </p:cNvSpPr>
            <p:nvPr/>
          </p:nvSpPr>
          <p:spPr bwMode="auto">
            <a:xfrm>
              <a:off x="910216" y="2370148"/>
              <a:ext cx="356669" cy="490562"/>
            </a:xfrm>
            <a:custGeom>
              <a:avLst/>
              <a:gdLst>
                <a:gd name="T0" fmla="*/ 1021 w 1295"/>
                <a:gd name="T1" fmla="*/ 376 h 1946"/>
                <a:gd name="T2" fmla="*/ 645 w 1295"/>
                <a:gd name="T3" fmla="*/ 751 h 1946"/>
                <a:gd name="T4" fmla="*/ 270 w 1295"/>
                <a:gd name="T5" fmla="*/ 376 h 1946"/>
                <a:gd name="T6" fmla="*/ 645 w 1295"/>
                <a:gd name="T7" fmla="*/ 0 h 1946"/>
                <a:gd name="T8" fmla="*/ 1021 w 1295"/>
                <a:gd name="T9" fmla="*/ 376 h 1946"/>
                <a:gd name="T10" fmla="*/ 645 w 1295"/>
                <a:gd name="T11" fmla="*/ 922 h 1946"/>
                <a:gd name="T12" fmla="*/ 589 w 1295"/>
                <a:gd name="T13" fmla="*/ 815 h 1946"/>
                <a:gd name="T14" fmla="*/ 327 w 1295"/>
                <a:gd name="T15" fmla="*/ 668 h 1946"/>
                <a:gd name="T16" fmla="*/ 4 w 1295"/>
                <a:gd name="T17" fmla="*/ 1504 h 1946"/>
                <a:gd name="T18" fmla="*/ 34 w 1295"/>
                <a:gd name="T19" fmla="*/ 1717 h 1946"/>
                <a:gd name="T20" fmla="*/ 209 w 1295"/>
                <a:gd name="T21" fmla="*/ 1857 h 1946"/>
                <a:gd name="T22" fmla="*/ 645 w 1295"/>
                <a:gd name="T23" fmla="*/ 1946 h 1946"/>
                <a:gd name="T24" fmla="*/ 650 w 1295"/>
                <a:gd name="T25" fmla="*/ 1946 h 1946"/>
                <a:gd name="T26" fmla="*/ 1086 w 1295"/>
                <a:gd name="T27" fmla="*/ 1857 h 1946"/>
                <a:gd name="T28" fmla="*/ 1261 w 1295"/>
                <a:gd name="T29" fmla="*/ 1717 h 1946"/>
                <a:gd name="T30" fmla="*/ 1291 w 1295"/>
                <a:gd name="T31" fmla="*/ 1504 h 1946"/>
                <a:gd name="T32" fmla="*/ 969 w 1295"/>
                <a:gd name="T33" fmla="*/ 668 h 1946"/>
                <a:gd name="T34" fmla="*/ 695 w 1295"/>
                <a:gd name="T35" fmla="*/ 811 h 1946"/>
                <a:gd name="T36" fmla="*/ 645 w 1295"/>
                <a:gd name="T37" fmla="*/ 922 h 1946"/>
                <a:gd name="T38" fmla="*/ 644 w 1295"/>
                <a:gd name="T39" fmla="*/ 1592 h 1946"/>
                <a:gd name="T40" fmla="*/ 571 w 1295"/>
                <a:gd name="T41" fmla="*/ 1492 h 1946"/>
                <a:gd name="T42" fmla="*/ 601 w 1295"/>
                <a:gd name="T43" fmla="*/ 1038 h 1946"/>
                <a:gd name="T44" fmla="*/ 644 w 1295"/>
                <a:gd name="T45" fmla="*/ 983 h 1946"/>
                <a:gd name="T46" fmla="*/ 689 w 1295"/>
                <a:gd name="T47" fmla="*/ 1038 h 1946"/>
                <a:gd name="T48" fmla="*/ 720 w 1295"/>
                <a:gd name="T49" fmla="*/ 1492 h 1946"/>
                <a:gd name="T50" fmla="*/ 644 w 1295"/>
                <a:gd name="T51" fmla="*/ 1592 h 1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95" h="1946">
                  <a:moveTo>
                    <a:pt x="1021" y="376"/>
                  </a:moveTo>
                  <a:cubicBezTo>
                    <a:pt x="1021" y="583"/>
                    <a:pt x="853" y="751"/>
                    <a:pt x="645" y="751"/>
                  </a:cubicBezTo>
                  <a:cubicBezTo>
                    <a:pt x="438" y="751"/>
                    <a:pt x="270" y="583"/>
                    <a:pt x="270" y="376"/>
                  </a:cubicBezTo>
                  <a:cubicBezTo>
                    <a:pt x="270" y="168"/>
                    <a:pt x="438" y="0"/>
                    <a:pt x="645" y="0"/>
                  </a:cubicBezTo>
                  <a:cubicBezTo>
                    <a:pt x="853" y="0"/>
                    <a:pt x="1021" y="168"/>
                    <a:pt x="1021" y="376"/>
                  </a:cubicBezTo>
                  <a:close/>
                  <a:moveTo>
                    <a:pt x="645" y="922"/>
                  </a:moveTo>
                  <a:cubicBezTo>
                    <a:pt x="589" y="815"/>
                    <a:pt x="589" y="815"/>
                    <a:pt x="589" y="815"/>
                  </a:cubicBezTo>
                  <a:cubicBezTo>
                    <a:pt x="589" y="815"/>
                    <a:pt x="424" y="757"/>
                    <a:pt x="327" y="668"/>
                  </a:cubicBezTo>
                  <a:cubicBezTo>
                    <a:pt x="174" y="922"/>
                    <a:pt x="4" y="1196"/>
                    <a:pt x="4" y="1504"/>
                  </a:cubicBezTo>
                  <a:cubicBezTo>
                    <a:pt x="4" y="1574"/>
                    <a:pt x="0" y="1652"/>
                    <a:pt x="34" y="1717"/>
                  </a:cubicBezTo>
                  <a:cubicBezTo>
                    <a:pt x="73" y="1791"/>
                    <a:pt x="139" y="1821"/>
                    <a:pt x="209" y="1857"/>
                  </a:cubicBezTo>
                  <a:cubicBezTo>
                    <a:pt x="342" y="1926"/>
                    <a:pt x="498" y="1933"/>
                    <a:pt x="645" y="1946"/>
                  </a:cubicBezTo>
                  <a:cubicBezTo>
                    <a:pt x="650" y="1946"/>
                    <a:pt x="650" y="1946"/>
                    <a:pt x="650" y="1946"/>
                  </a:cubicBezTo>
                  <a:cubicBezTo>
                    <a:pt x="797" y="1933"/>
                    <a:pt x="953" y="1926"/>
                    <a:pt x="1086" y="1857"/>
                  </a:cubicBezTo>
                  <a:cubicBezTo>
                    <a:pt x="1156" y="1821"/>
                    <a:pt x="1223" y="1791"/>
                    <a:pt x="1261" y="1717"/>
                  </a:cubicBezTo>
                  <a:cubicBezTo>
                    <a:pt x="1295" y="1652"/>
                    <a:pt x="1291" y="1574"/>
                    <a:pt x="1291" y="1504"/>
                  </a:cubicBezTo>
                  <a:cubicBezTo>
                    <a:pt x="1291" y="1196"/>
                    <a:pt x="1122" y="922"/>
                    <a:pt x="969" y="668"/>
                  </a:cubicBezTo>
                  <a:cubicBezTo>
                    <a:pt x="872" y="757"/>
                    <a:pt x="821" y="775"/>
                    <a:pt x="695" y="811"/>
                  </a:cubicBezTo>
                  <a:lnTo>
                    <a:pt x="645" y="922"/>
                  </a:lnTo>
                  <a:close/>
                  <a:moveTo>
                    <a:pt x="644" y="1592"/>
                  </a:moveTo>
                  <a:cubicBezTo>
                    <a:pt x="571" y="1492"/>
                    <a:pt x="571" y="1492"/>
                    <a:pt x="571" y="1492"/>
                  </a:cubicBezTo>
                  <a:cubicBezTo>
                    <a:pt x="601" y="1038"/>
                    <a:pt x="601" y="1038"/>
                    <a:pt x="601" y="1038"/>
                  </a:cubicBezTo>
                  <a:cubicBezTo>
                    <a:pt x="644" y="983"/>
                    <a:pt x="644" y="983"/>
                    <a:pt x="644" y="983"/>
                  </a:cubicBezTo>
                  <a:cubicBezTo>
                    <a:pt x="689" y="1038"/>
                    <a:pt x="689" y="1038"/>
                    <a:pt x="689" y="1038"/>
                  </a:cubicBezTo>
                  <a:cubicBezTo>
                    <a:pt x="720" y="1492"/>
                    <a:pt x="720" y="1492"/>
                    <a:pt x="720" y="1492"/>
                  </a:cubicBezTo>
                  <a:lnTo>
                    <a:pt x="644" y="1592"/>
                  </a:lnTo>
                  <a:close/>
                </a:path>
              </a:pathLst>
            </a:custGeom>
            <a:solidFill>
              <a:srgbClr val="806D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sz="1400">
                <a:latin typeface="微软雅黑" panose="020B0503020204020204" pitchFamily="34" charset="-122"/>
                <a:ea typeface="微软雅黑" panose="020B0503020204020204" pitchFamily="34" charset="-122"/>
              </a:endParaRPr>
            </a:p>
          </p:txBody>
        </p:sp>
        <p:sp>
          <p:nvSpPr>
            <p:cNvPr id="25" name="TextBox 11"/>
            <p:cNvSpPr txBox="1"/>
            <p:nvPr/>
          </p:nvSpPr>
          <p:spPr>
            <a:xfrm>
              <a:off x="750571" y="2884149"/>
              <a:ext cx="722745" cy="417829"/>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黑客</a:t>
              </a:r>
              <a:endParaRPr lang="zh-CN" altLang="en-US" sz="1400" dirty="0">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4820005" y="4287679"/>
            <a:ext cx="565057" cy="640012"/>
            <a:chOff x="705177" y="2393531"/>
            <a:chExt cx="722745" cy="868860"/>
          </a:xfrm>
        </p:grpSpPr>
        <p:sp>
          <p:nvSpPr>
            <p:cNvPr id="22" name="Freeform 9"/>
            <p:cNvSpPr>
              <a:spLocks noEditPoints="1"/>
            </p:cNvSpPr>
            <p:nvPr/>
          </p:nvSpPr>
          <p:spPr bwMode="auto">
            <a:xfrm>
              <a:off x="888215" y="2393531"/>
              <a:ext cx="356669" cy="467179"/>
            </a:xfrm>
            <a:custGeom>
              <a:avLst/>
              <a:gdLst>
                <a:gd name="T0" fmla="*/ 1021 w 1295"/>
                <a:gd name="T1" fmla="*/ 376 h 1946"/>
                <a:gd name="T2" fmla="*/ 645 w 1295"/>
                <a:gd name="T3" fmla="*/ 751 h 1946"/>
                <a:gd name="T4" fmla="*/ 270 w 1295"/>
                <a:gd name="T5" fmla="*/ 376 h 1946"/>
                <a:gd name="T6" fmla="*/ 645 w 1295"/>
                <a:gd name="T7" fmla="*/ 0 h 1946"/>
                <a:gd name="T8" fmla="*/ 1021 w 1295"/>
                <a:gd name="T9" fmla="*/ 376 h 1946"/>
                <a:gd name="T10" fmla="*/ 645 w 1295"/>
                <a:gd name="T11" fmla="*/ 922 h 1946"/>
                <a:gd name="T12" fmla="*/ 589 w 1295"/>
                <a:gd name="T13" fmla="*/ 815 h 1946"/>
                <a:gd name="T14" fmla="*/ 327 w 1295"/>
                <a:gd name="T15" fmla="*/ 668 h 1946"/>
                <a:gd name="T16" fmla="*/ 4 w 1295"/>
                <a:gd name="T17" fmla="*/ 1504 h 1946"/>
                <a:gd name="T18" fmla="*/ 34 w 1295"/>
                <a:gd name="T19" fmla="*/ 1717 h 1946"/>
                <a:gd name="T20" fmla="*/ 209 w 1295"/>
                <a:gd name="T21" fmla="*/ 1857 h 1946"/>
                <a:gd name="T22" fmla="*/ 645 w 1295"/>
                <a:gd name="T23" fmla="*/ 1946 h 1946"/>
                <a:gd name="T24" fmla="*/ 650 w 1295"/>
                <a:gd name="T25" fmla="*/ 1946 h 1946"/>
                <a:gd name="T26" fmla="*/ 1086 w 1295"/>
                <a:gd name="T27" fmla="*/ 1857 h 1946"/>
                <a:gd name="T28" fmla="*/ 1261 w 1295"/>
                <a:gd name="T29" fmla="*/ 1717 h 1946"/>
                <a:gd name="T30" fmla="*/ 1291 w 1295"/>
                <a:gd name="T31" fmla="*/ 1504 h 1946"/>
                <a:gd name="T32" fmla="*/ 969 w 1295"/>
                <a:gd name="T33" fmla="*/ 668 h 1946"/>
                <a:gd name="T34" fmla="*/ 695 w 1295"/>
                <a:gd name="T35" fmla="*/ 811 h 1946"/>
                <a:gd name="T36" fmla="*/ 645 w 1295"/>
                <a:gd name="T37" fmla="*/ 922 h 1946"/>
                <a:gd name="T38" fmla="*/ 644 w 1295"/>
                <a:gd name="T39" fmla="*/ 1592 h 1946"/>
                <a:gd name="T40" fmla="*/ 571 w 1295"/>
                <a:gd name="T41" fmla="*/ 1492 h 1946"/>
                <a:gd name="T42" fmla="*/ 601 w 1295"/>
                <a:gd name="T43" fmla="*/ 1038 h 1946"/>
                <a:gd name="T44" fmla="*/ 644 w 1295"/>
                <a:gd name="T45" fmla="*/ 983 h 1946"/>
                <a:gd name="T46" fmla="*/ 689 w 1295"/>
                <a:gd name="T47" fmla="*/ 1038 h 1946"/>
                <a:gd name="T48" fmla="*/ 720 w 1295"/>
                <a:gd name="T49" fmla="*/ 1492 h 1946"/>
                <a:gd name="T50" fmla="*/ 644 w 1295"/>
                <a:gd name="T51" fmla="*/ 1592 h 1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95" h="1946">
                  <a:moveTo>
                    <a:pt x="1021" y="376"/>
                  </a:moveTo>
                  <a:cubicBezTo>
                    <a:pt x="1021" y="583"/>
                    <a:pt x="853" y="751"/>
                    <a:pt x="645" y="751"/>
                  </a:cubicBezTo>
                  <a:cubicBezTo>
                    <a:pt x="438" y="751"/>
                    <a:pt x="270" y="583"/>
                    <a:pt x="270" y="376"/>
                  </a:cubicBezTo>
                  <a:cubicBezTo>
                    <a:pt x="270" y="168"/>
                    <a:pt x="438" y="0"/>
                    <a:pt x="645" y="0"/>
                  </a:cubicBezTo>
                  <a:cubicBezTo>
                    <a:pt x="853" y="0"/>
                    <a:pt x="1021" y="168"/>
                    <a:pt x="1021" y="376"/>
                  </a:cubicBezTo>
                  <a:close/>
                  <a:moveTo>
                    <a:pt x="645" y="922"/>
                  </a:moveTo>
                  <a:cubicBezTo>
                    <a:pt x="589" y="815"/>
                    <a:pt x="589" y="815"/>
                    <a:pt x="589" y="815"/>
                  </a:cubicBezTo>
                  <a:cubicBezTo>
                    <a:pt x="589" y="815"/>
                    <a:pt x="424" y="757"/>
                    <a:pt x="327" y="668"/>
                  </a:cubicBezTo>
                  <a:cubicBezTo>
                    <a:pt x="174" y="922"/>
                    <a:pt x="4" y="1196"/>
                    <a:pt x="4" y="1504"/>
                  </a:cubicBezTo>
                  <a:cubicBezTo>
                    <a:pt x="4" y="1574"/>
                    <a:pt x="0" y="1652"/>
                    <a:pt x="34" y="1717"/>
                  </a:cubicBezTo>
                  <a:cubicBezTo>
                    <a:pt x="73" y="1791"/>
                    <a:pt x="139" y="1821"/>
                    <a:pt x="209" y="1857"/>
                  </a:cubicBezTo>
                  <a:cubicBezTo>
                    <a:pt x="342" y="1926"/>
                    <a:pt x="498" y="1933"/>
                    <a:pt x="645" y="1946"/>
                  </a:cubicBezTo>
                  <a:cubicBezTo>
                    <a:pt x="650" y="1946"/>
                    <a:pt x="650" y="1946"/>
                    <a:pt x="650" y="1946"/>
                  </a:cubicBezTo>
                  <a:cubicBezTo>
                    <a:pt x="797" y="1933"/>
                    <a:pt x="953" y="1926"/>
                    <a:pt x="1086" y="1857"/>
                  </a:cubicBezTo>
                  <a:cubicBezTo>
                    <a:pt x="1156" y="1821"/>
                    <a:pt x="1223" y="1791"/>
                    <a:pt x="1261" y="1717"/>
                  </a:cubicBezTo>
                  <a:cubicBezTo>
                    <a:pt x="1295" y="1652"/>
                    <a:pt x="1291" y="1574"/>
                    <a:pt x="1291" y="1504"/>
                  </a:cubicBezTo>
                  <a:cubicBezTo>
                    <a:pt x="1291" y="1196"/>
                    <a:pt x="1122" y="922"/>
                    <a:pt x="969" y="668"/>
                  </a:cubicBezTo>
                  <a:cubicBezTo>
                    <a:pt x="872" y="757"/>
                    <a:pt x="821" y="775"/>
                    <a:pt x="695" y="811"/>
                  </a:cubicBezTo>
                  <a:lnTo>
                    <a:pt x="645" y="922"/>
                  </a:lnTo>
                  <a:close/>
                  <a:moveTo>
                    <a:pt x="644" y="1592"/>
                  </a:moveTo>
                  <a:cubicBezTo>
                    <a:pt x="571" y="1492"/>
                    <a:pt x="571" y="1492"/>
                    <a:pt x="571" y="1492"/>
                  </a:cubicBezTo>
                  <a:cubicBezTo>
                    <a:pt x="601" y="1038"/>
                    <a:pt x="601" y="1038"/>
                    <a:pt x="601" y="1038"/>
                  </a:cubicBezTo>
                  <a:cubicBezTo>
                    <a:pt x="644" y="983"/>
                    <a:pt x="644" y="983"/>
                    <a:pt x="644" y="983"/>
                  </a:cubicBezTo>
                  <a:cubicBezTo>
                    <a:pt x="689" y="1038"/>
                    <a:pt x="689" y="1038"/>
                    <a:pt x="689" y="1038"/>
                  </a:cubicBezTo>
                  <a:cubicBezTo>
                    <a:pt x="720" y="1492"/>
                    <a:pt x="720" y="1492"/>
                    <a:pt x="720" y="1492"/>
                  </a:cubicBezTo>
                  <a:lnTo>
                    <a:pt x="644" y="1592"/>
                  </a:lnTo>
                  <a:close/>
                </a:path>
              </a:pathLst>
            </a:custGeom>
            <a:solidFill>
              <a:srgbClr val="806D3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GB" sz="1400">
                <a:latin typeface="微软雅黑" panose="020B0503020204020204" pitchFamily="34" charset="-122"/>
                <a:ea typeface="微软雅黑" panose="020B0503020204020204" pitchFamily="34" charset="-122"/>
              </a:endParaRPr>
            </a:p>
          </p:txBody>
        </p:sp>
        <p:sp>
          <p:nvSpPr>
            <p:cNvPr id="23" name="TextBox 18"/>
            <p:cNvSpPr txBox="1"/>
            <p:nvPr/>
          </p:nvSpPr>
          <p:spPr>
            <a:xfrm>
              <a:off x="705177" y="2844563"/>
              <a:ext cx="722745" cy="417828"/>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黑客</a:t>
              </a:r>
              <a:endParaRPr lang="zh-CN" altLang="en-US" sz="1400" dirty="0">
                <a:latin typeface="微软雅黑" panose="020B0503020204020204" pitchFamily="34" charset="-122"/>
                <a:ea typeface="微软雅黑" panose="020B0503020204020204" pitchFamily="34" charset="-122"/>
              </a:endParaRPr>
            </a:p>
          </p:txBody>
        </p:sp>
      </p:grpSp>
      <p:sp>
        <p:nvSpPr>
          <p:cNvPr id="13" name="右箭头 12"/>
          <p:cNvSpPr/>
          <p:nvPr/>
        </p:nvSpPr>
        <p:spPr>
          <a:xfrm>
            <a:off x="3412081" y="4181881"/>
            <a:ext cx="1327674" cy="640012"/>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1100" b="1"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DUMP</a:t>
            </a:r>
            <a:r>
              <a:rPr lang="zh-CN" altLang="en-US" sz="1100" b="1"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源代码</a:t>
            </a:r>
            <a:endParaRPr lang="zh-CN" altLang="en-US" sz="1100" b="1"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16" name="圆角矩形 15"/>
          <p:cNvSpPr/>
          <p:nvPr/>
        </p:nvSpPr>
        <p:spPr>
          <a:xfrm>
            <a:off x="1258442" y="2992892"/>
            <a:ext cx="4307278" cy="2835033"/>
          </a:xfrm>
          <a:prstGeom prst="roundRect">
            <a:avLst>
              <a:gd name="adj" fmla="val 5826"/>
            </a:avLst>
          </a:prstGeom>
          <a:noFill/>
          <a:ln w="38100"/>
        </p:spPr>
        <p:style>
          <a:lnRef idx="2">
            <a:schemeClr val="accent5"/>
          </a:lnRef>
          <a:fillRef idx="1">
            <a:schemeClr val="lt1"/>
          </a:fillRef>
          <a:effectRef idx="0">
            <a:schemeClr val="accent5"/>
          </a:effectRef>
          <a:fontRef idx="minor">
            <a:schemeClr val="dk1"/>
          </a:fontRef>
        </p:style>
        <p:txBody>
          <a:bodyPr rtlCol="0" anchor="t"/>
          <a:lstStyle/>
          <a:p>
            <a:pPr algn="ctr"/>
            <a:r>
              <a:rPr lang="zh-CN" altLang="en-US" sz="2000" dirty="0">
                <a:latin typeface="微软雅黑" panose="020B0503020204020204" pitchFamily="34" charset="-122"/>
                <a:ea typeface="微软雅黑" panose="020B0503020204020204" pitchFamily="34" charset="-122"/>
              </a:rPr>
              <a:t>加固前</a:t>
            </a:r>
            <a:endParaRPr lang="zh-CN" altLang="en-US" sz="2000" dirty="0">
              <a:latin typeface="微软雅黑" panose="020B0503020204020204" pitchFamily="34" charset="-122"/>
              <a:ea typeface="微软雅黑" panose="020B0503020204020204" pitchFamily="34" charset="-122"/>
            </a:endParaRPr>
          </a:p>
        </p:txBody>
      </p:sp>
      <p:sp>
        <p:nvSpPr>
          <p:cNvPr id="18" name="圆角矩形 17"/>
          <p:cNvSpPr/>
          <p:nvPr/>
        </p:nvSpPr>
        <p:spPr>
          <a:xfrm>
            <a:off x="6533258" y="2992892"/>
            <a:ext cx="4515741" cy="2835033"/>
          </a:xfrm>
          <a:prstGeom prst="roundRect">
            <a:avLst>
              <a:gd name="adj" fmla="val 5826"/>
            </a:avLst>
          </a:prstGeom>
          <a:noFill/>
          <a:ln w="38100"/>
        </p:spPr>
        <p:style>
          <a:lnRef idx="2">
            <a:schemeClr val="accent5"/>
          </a:lnRef>
          <a:fillRef idx="1">
            <a:schemeClr val="lt1"/>
          </a:fillRef>
          <a:effectRef idx="0">
            <a:schemeClr val="accent5"/>
          </a:effectRef>
          <a:fontRef idx="minor">
            <a:schemeClr val="dk1"/>
          </a:fontRef>
        </p:style>
        <p:txBody>
          <a:bodyPr rtlCol="0" anchor="t"/>
          <a:lstStyle/>
          <a:p>
            <a:pPr algn="ctr"/>
            <a:r>
              <a:rPr lang="zh-CN" altLang="en-US" sz="2000" dirty="0">
                <a:latin typeface="微软雅黑" panose="020B0503020204020204" pitchFamily="34" charset="-122"/>
                <a:ea typeface="微软雅黑" panose="020B0503020204020204" pitchFamily="34" charset="-122"/>
              </a:rPr>
              <a:t>加固后</a:t>
            </a:r>
            <a:endParaRPr lang="zh-CN" altLang="en-US" sz="2000" dirty="0">
              <a:latin typeface="微软雅黑" panose="020B0503020204020204" pitchFamily="34" charset="-122"/>
              <a:ea typeface="微软雅黑" panose="020B0503020204020204" pitchFamily="34" charset="-122"/>
            </a:endParaRPr>
          </a:p>
        </p:txBody>
      </p:sp>
      <p:sp>
        <p:nvSpPr>
          <p:cNvPr id="26" name="文本框 25"/>
          <p:cNvSpPr txBox="1"/>
          <p:nvPr/>
        </p:nvSpPr>
        <p:spPr>
          <a:xfrm>
            <a:off x="3599502" y="6206544"/>
            <a:ext cx="5338321" cy="400110"/>
          </a:xfrm>
          <a:prstGeom prst="rect">
            <a:avLst/>
          </a:prstGeom>
          <a:noFill/>
        </p:spPr>
        <p:txBody>
          <a:bodyPr wrap="none" rtlCol="0">
            <a:spAutoFit/>
          </a:bodyPr>
          <a:lstStyle>
            <a:defPPr>
              <a:defRPr lang="en-US"/>
            </a:defPPr>
            <a:lvl1pPr marL="342900" indent="-342900">
              <a:buFont typeface="Arial" panose="020B0604020202020204" pitchFamily="34" charset="0"/>
              <a:buChar char="•"/>
              <a:defRPr sz="200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defRPr>
            </a:lvl1pPr>
          </a:lstStyle>
          <a:p>
            <a:pPr marL="0" indent="0">
              <a:buNone/>
            </a:pPr>
            <a:r>
              <a:rPr lang="zh-CN" altLang="en-US" dirty="0">
                <a:ln>
                  <a:noFill/>
                </a:ln>
                <a:solidFill>
                  <a:schemeClr val="tx1"/>
                </a:solidFill>
                <a:effectLst/>
              </a:rPr>
              <a:t>加固效果：有效防止从内存中</a:t>
            </a:r>
            <a:r>
              <a:rPr lang="en-US" altLang="zh-CN" dirty="0">
                <a:ln>
                  <a:noFill/>
                </a:ln>
                <a:solidFill>
                  <a:schemeClr val="tx1"/>
                </a:solidFill>
                <a:effectLst/>
              </a:rPr>
              <a:t>DUMP</a:t>
            </a:r>
            <a:r>
              <a:rPr lang="zh-CN" altLang="en-US" dirty="0">
                <a:ln>
                  <a:noFill/>
                </a:ln>
                <a:solidFill>
                  <a:schemeClr val="tx1"/>
                </a:solidFill>
                <a:effectLst/>
              </a:rPr>
              <a:t>出源代码</a:t>
            </a:r>
            <a:endParaRPr lang="zh-CN" altLang="en-US" dirty="0">
              <a:ln>
                <a:noFill/>
              </a:ln>
              <a:solidFill>
                <a:schemeClr val="tx1"/>
              </a:solidFill>
              <a:effectLst/>
            </a:endParaRPr>
          </a:p>
        </p:txBody>
      </p:sp>
      <p:sp>
        <p:nvSpPr>
          <p:cNvPr id="28" name="文本框 27"/>
          <p:cNvSpPr txBox="1"/>
          <p:nvPr/>
        </p:nvSpPr>
        <p:spPr>
          <a:xfrm>
            <a:off x="862206" y="1217956"/>
            <a:ext cx="9886040" cy="1559081"/>
          </a:xfrm>
          <a:prstGeom prst="rect">
            <a:avLst/>
          </a:prstGeom>
        </p:spPr>
        <p:txBody>
          <a:bodyPr wrap="square">
            <a:spAutoFit/>
          </a:bodyPr>
          <a:lstStyle>
            <a:defPPr>
              <a:defRPr lang="en-US"/>
            </a:defPPr>
            <a:lvl1pPr marL="285750" indent="-285750">
              <a:lnSpc>
                <a:spcPct val="150000"/>
              </a:lnSpc>
              <a:spcAft>
                <a:spcPts val="1200"/>
              </a:spcAft>
              <a:buFont typeface="Wingdings" panose="05000000000000000000" pitchFamily="2" charset="2"/>
              <a:buChar char="l"/>
              <a:defRPr sz="2000">
                <a:latin typeface="黑体" panose="02010609060101010101" pitchFamily="49" charset="-122"/>
                <a:ea typeface="黑体" panose="02010609060101010101" pitchFamily="49" charset="-122"/>
              </a:defRPr>
            </a:lvl1pPr>
          </a:lstStyle>
          <a:p>
            <a:r>
              <a:rPr lang="zh-CN" altLang="en-US" dirty="0"/>
              <a:t>黑客攻击原理：</a:t>
            </a:r>
            <a:r>
              <a:rPr lang="en-US" altLang="zh-CN" dirty="0"/>
              <a:t>APK</a:t>
            </a:r>
            <a:r>
              <a:rPr lang="zh-CN" altLang="en-US" dirty="0"/>
              <a:t>在运行时，会在内存中释放源码。黑客可以利用</a:t>
            </a:r>
            <a:r>
              <a:rPr lang="en-US" altLang="zh-CN" dirty="0"/>
              <a:t>dump</a:t>
            </a:r>
            <a:r>
              <a:rPr lang="zh-CN" altLang="en-US" dirty="0"/>
              <a:t>命令将源码导出。</a:t>
            </a:r>
            <a:endParaRPr lang="zh-CN" altLang="en-US" dirty="0"/>
          </a:p>
          <a:p>
            <a:r>
              <a:rPr lang="zh-CN" altLang="en-US" dirty="0"/>
              <a:t>加密原理：该加密项防止第三方在内存中复制源码。</a:t>
            </a:r>
            <a:endParaRPr lang="zh-CN" altLang="en-US" dirty="0"/>
          </a:p>
        </p:txBody>
      </p:sp>
      <p:sp>
        <p:nvSpPr>
          <p:cNvPr id="32" name="椭圆 31"/>
          <p:cNvSpPr/>
          <p:nvPr/>
        </p:nvSpPr>
        <p:spPr>
          <a:xfrm>
            <a:off x="1751747" y="3804887"/>
            <a:ext cx="1394000" cy="1394000"/>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APP</a:t>
            </a:r>
            <a:endParaRPr lang="zh-CN" altLang="en-US" sz="2800" dirty="0">
              <a:latin typeface="微软雅黑" panose="020B0503020204020204" pitchFamily="34" charset="-122"/>
              <a:ea typeface="微软雅黑" panose="020B0503020204020204" pitchFamily="34" charset="-122"/>
            </a:endParaRPr>
          </a:p>
        </p:txBody>
      </p:sp>
      <p:sp>
        <p:nvSpPr>
          <p:cNvPr id="36" name="椭圆 35"/>
          <p:cNvSpPr/>
          <p:nvPr/>
        </p:nvSpPr>
        <p:spPr>
          <a:xfrm>
            <a:off x="7313229" y="3851369"/>
            <a:ext cx="1394000" cy="1394000"/>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APP</a:t>
            </a:r>
            <a:endParaRPr lang="zh-CN" altLang="en-US" sz="2800" dirty="0">
              <a:latin typeface="微软雅黑" panose="020B0503020204020204" pitchFamily="34" charset="-122"/>
              <a:ea typeface="微软雅黑" panose="020B0503020204020204" pitchFamily="34" charset="-122"/>
            </a:endParaRPr>
          </a:p>
        </p:txBody>
      </p:sp>
      <p:grpSp>
        <p:nvGrpSpPr>
          <p:cNvPr id="37" name="组合 36"/>
          <p:cNvGrpSpPr/>
          <p:nvPr/>
        </p:nvGrpSpPr>
        <p:grpSpPr>
          <a:xfrm>
            <a:off x="6954162" y="3492302"/>
            <a:ext cx="2112135" cy="2112135"/>
            <a:chOff x="3282449" y="4612115"/>
            <a:chExt cx="2112135" cy="2112135"/>
          </a:xfrm>
        </p:grpSpPr>
        <p:sp>
          <p:nvSpPr>
            <p:cNvPr id="38" name="同心圆 37"/>
            <p:cNvSpPr/>
            <p:nvPr/>
          </p:nvSpPr>
          <p:spPr>
            <a:xfrm>
              <a:off x="3282449" y="4612115"/>
              <a:ext cx="2112135" cy="2112135"/>
            </a:xfrm>
            <a:prstGeom prst="donut">
              <a:avLst>
                <a:gd name="adj" fmla="val 15832"/>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9" name="矩形 38"/>
            <p:cNvSpPr/>
            <p:nvPr/>
          </p:nvSpPr>
          <p:spPr>
            <a:xfrm>
              <a:off x="3383994" y="4709389"/>
              <a:ext cx="1909044" cy="1655793"/>
            </a:xfrm>
            <a:prstGeom prst="rect">
              <a:avLst/>
            </a:prstGeom>
            <a:noFill/>
          </p:spPr>
          <p:txBody>
            <a:bodyPr wrap="none" lIns="91440" tIns="45720" rIns="91440" bIns="45720">
              <a:prstTxWarp prst="textButtonPour">
                <a:avLst>
                  <a:gd name="adj1" fmla="val 10166691"/>
                  <a:gd name="adj2" fmla="val 78242"/>
                </a:avLst>
              </a:prstTxWarp>
              <a:spAutoFit/>
            </a:bodyPr>
            <a:lstStyle/>
            <a:p>
              <a:pPr algn="ctr"/>
              <a:r>
                <a:rPr lang="zh-CN" altLang="en-US" sz="320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防  内  存  </a:t>
              </a:r>
              <a:r>
                <a:rPr lang="en-US" altLang="zh-CN" sz="320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DUMP</a:t>
              </a:r>
              <a:endParaRPr lang="zh-CN" altLang="en-US" sz="320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grpSp>
      <p:sp>
        <p:nvSpPr>
          <p:cNvPr id="41" name="右箭头 40"/>
          <p:cNvSpPr/>
          <p:nvPr/>
        </p:nvSpPr>
        <p:spPr>
          <a:xfrm>
            <a:off x="9167842" y="4107626"/>
            <a:ext cx="1327674" cy="640012"/>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1100" b="1"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DUMP</a:t>
            </a:r>
            <a:r>
              <a:rPr lang="zh-CN" altLang="en-US" sz="1100" b="1"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源代码</a:t>
            </a:r>
            <a:endParaRPr lang="zh-CN" altLang="en-US" sz="1100" b="1"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21" name="乘号 20"/>
          <p:cNvSpPr/>
          <p:nvPr/>
        </p:nvSpPr>
        <p:spPr>
          <a:xfrm>
            <a:off x="9418259" y="4003840"/>
            <a:ext cx="727475" cy="794869"/>
          </a:xfrm>
          <a:prstGeom prst="mathMultiply">
            <a:avLst>
              <a:gd name="adj1" fmla="val 1018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cSld>
  <p:clrMapOvr>
    <a:masterClrMapping/>
  </p:clrMapOvr>
  <p:transition spd="slow">
    <p:randomBar dir="ver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altLang="zh-CN" sz="2300" spc="300" dirty="0">
                <a:solidFill>
                  <a:srgbClr val="007AF0"/>
                </a:solidFill>
                <a:latin typeface="微软雅黑" panose="020B0503020204020204" pitchFamily="34" charset="-122"/>
                <a:ea typeface="微软雅黑" panose="020B0503020204020204" pitchFamily="34" charset="-122"/>
              </a:rPr>
              <a:t>3</a:t>
            </a:r>
            <a:r>
              <a:rPr lang="zh-CN" altLang="en-US" sz="2300" spc="300" dirty="0">
                <a:solidFill>
                  <a:srgbClr val="007AF0"/>
                </a:solidFill>
                <a:latin typeface="微软雅黑" panose="020B0503020204020204" pitchFamily="34" charset="-122"/>
                <a:ea typeface="微软雅黑" panose="020B0503020204020204" pitchFamily="34" charset="-122"/>
              </a:rPr>
              <a:t>、防调试</a:t>
            </a:r>
            <a:r>
              <a:rPr lang="en-US" altLang="zh-CN" sz="2300" spc="300" dirty="0">
                <a:solidFill>
                  <a:srgbClr val="007AF0"/>
                </a:solidFill>
                <a:latin typeface="微软雅黑" panose="020B0503020204020204" pitchFamily="34" charset="-122"/>
                <a:ea typeface="微软雅黑" panose="020B0503020204020204" pitchFamily="34" charset="-122"/>
              </a:rPr>
              <a:t>—— </a:t>
            </a:r>
            <a:r>
              <a:rPr lang="zh-CN" altLang="en-US" sz="2300" spc="300" dirty="0">
                <a:solidFill>
                  <a:srgbClr val="007AF0"/>
                </a:solidFill>
                <a:latin typeface="微软雅黑" panose="020B0503020204020204" pitchFamily="34" charset="-122"/>
                <a:ea typeface="微软雅黑" panose="020B0503020204020204" pitchFamily="34" charset="-122"/>
              </a:rPr>
              <a:t>③防模拟器</a:t>
            </a:r>
            <a:endParaRPr lang="zh-CN" altLang="en-US" sz="2300" spc="300" dirty="0">
              <a:solidFill>
                <a:srgbClr val="007AF0"/>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1732595" y="3433073"/>
            <a:ext cx="8408502" cy="2648316"/>
            <a:chOff x="1725648" y="3781019"/>
            <a:chExt cx="8408502" cy="2648316"/>
          </a:xfrm>
        </p:grpSpPr>
        <p:sp>
          <p:nvSpPr>
            <p:cNvPr id="3" name="矩形 2"/>
            <p:cNvSpPr/>
            <p:nvPr/>
          </p:nvSpPr>
          <p:spPr>
            <a:xfrm>
              <a:off x="1725648" y="3781019"/>
              <a:ext cx="8405287" cy="264831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4" name="组合 3"/>
            <p:cNvGrpSpPr/>
            <p:nvPr/>
          </p:nvGrpSpPr>
          <p:grpSpPr>
            <a:xfrm>
              <a:off x="2747314" y="4247921"/>
              <a:ext cx="2929954" cy="1624438"/>
              <a:chOff x="4209024" y="4126586"/>
              <a:chExt cx="2929954" cy="1624438"/>
            </a:xfrm>
          </p:grpSpPr>
          <p:grpSp>
            <p:nvGrpSpPr>
              <p:cNvPr id="5" name="Group 344"/>
              <p:cNvGrpSpPr/>
              <p:nvPr/>
            </p:nvGrpSpPr>
            <p:grpSpPr>
              <a:xfrm>
                <a:off x="4209024" y="4126586"/>
                <a:ext cx="2929954" cy="338554"/>
                <a:chOff x="4643438" y="2786064"/>
                <a:chExt cx="2929954" cy="338554"/>
              </a:xfrm>
            </p:grpSpPr>
            <p:sp>
              <p:nvSpPr>
                <p:cNvPr id="15" name="Rectangle 330"/>
                <p:cNvSpPr/>
                <p:nvPr/>
              </p:nvSpPr>
              <p:spPr>
                <a:xfrm>
                  <a:off x="5072066" y="2786064"/>
                  <a:ext cx="2501326" cy="338554"/>
                </a:xfrm>
                <a:prstGeom prst="rect">
                  <a:avLst/>
                </a:prstGeom>
              </p:spPr>
              <p:txBody>
                <a:bodyPr wrap="none">
                  <a:spAutoFit/>
                </a:bodyPr>
                <a:lstStyle/>
                <a:p>
                  <a:r>
                    <a:rPr lang="ms-MY" sz="16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a:t>
                  </a:r>
                  <a:r>
                    <a:rPr lang="en-US" altLang="zh-CN" sz="1600" dirty="0" err="1">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ndroid</a:t>
                  </a:r>
                  <a:r>
                    <a:rPr lang="en-US" altLang="zh-CN" sz="16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Virtual Devices</a:t>
                  </a:r>
                  <a:endParaRPr lang="en-US" sz="16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Open Sans" pitchFamily="34" charset="0"/>
                  </a:endParaRPr>
                </a:p>
              </p:txBody>
            </p:sp>
            <p:sp>
              <p:nvSpPr>
                <p:cNvPr id="16" name="Oval 326"/>
                <p:cNvSpPr/>
                <p:nvPr/>
              </p:nvSpPr>
              <p:spPr>
                <a:xfrm>
                  <a:off x="4643438" y="2786064"/>
                  <a:ext cx="288476" cy="2884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6" name="Group 347"/>
              <p:cNvGrpSpPr/>
              <p:nvPr/>
            </p:nvGrpSpPr>
            <p:grpSpPr>
              <a:xfrm>
                <a:off x="4209024" y="5412470"/>
                <a:ext cx="1448779" cy="338554"/>
                <a:chOff x="4643438" y="4071948"/>
                <a:chExt cx="1448779" cy="338554"/>
              </a:xfrm>
            </p:grpSpPr>
            <p:sp>
              <p:nvSpPr>
                <p:cNvPr id="13" name="Rectangle 336"/>
                <p:cNvSpPr/>
                <p:nvPr/>
              </p:nvSpPr>
              <p:spPr>
                <a:xfrm>
                  <a:off x="5072066" y="4071948"/>
                  <a:ext cx="1020151" cy="338554"/>
                </a:xfrm>
                <a:prstGeom prst="rect">
                  <a:avLst/>
                </a:prstGeom>
              </p:spPr>
              <p:txBody>
                <a:bodyPr wrap="none">
                  <a:spAutoFit/>
                </a:bodyPr>
                <a:lstStyle/>
                <a:p>
                  <a:r>
                    <a:rPr lang="ms-MY" sz="16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W</a:t>
                  </a:r>
                  <a:r>
                    <a:rPr lang="en-US" altLang="zh-CN" sz="1600" dirty="0" err="1">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indroy</a:t>
                  </a:r>
                  <a:endParaRPr lang="en-US" sz="16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Open Sans" pitchFamily="34" charset="0"/>
                  </a:endParaRPr>
                </a:p>
              </p:txBody>
            </p:sp>
            <p:sp>
              <p:nvSpPr>
                <p:cNvPr id="14" name="Oval 329"/>
                <p:cNvSpPr/>
                <p:nvPr/>
              </p:nvSpPr>
              <p:spPr>
                <a:xfrm>
                  <a:off x="4643438" y="4071948"/>
                  <a:ext cx="288476" cy="2884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7" name="Group 346"/>
              <p:cNvGrpSpPr/>
              <p:nvPr/>
            </p:nvGrpSpPr>
            <p:grpSpPr>
              <a:xfrm>
                <a:off x="4209024" y="4983842"/>
                <a:ext cx="1923846" cy="338554"/>
                <a:chOff x="4643438" y="3643320"/>
                <a:chExt cx="1923846" cy="338554"/>
              </a:xfrm>
            </p:grpSpPr>
            <p:sp>
              <p:nvSpPr>
                <p:cNvPr id="11" name="Rectangle 335"/>
                <p:cNvSpPr/>
                <p:nvPr/>
              </p:nvSpPr>
              <p:spPr>
                <a:xfrm>
                  <a:off x="5072066" y="3643320"/>
                  <a:ext cx="1495218" cy="338554"/>
                </a:xfrm>
                <a:prstGeom prst="rect">
                  <a:avLst/>
                </a:prstGeom>
              </p:spPr>
              <p:txBody>
                <a:bodyPr wrap="none">
                  <a:spAutoFit/>
                </a:bodyPr>
                <a:lstStyle/>
                <a:p>
                  <a:r>
                    <a:rPr lang="ms-MY" sz="16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G</a:t>
                  </a:r>
                  <a:r>
                    <a:rPr lang="en-US" altLang="zh-CN" sz="1600" dirty="0" err="1">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enryMotion</a:t>
                  </a:r>
                  <a:endParaRPr lang="en-US" sz="16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Open Sans" pitchFamily="34" charset="0"/>
                  </a:endParaRPr>
                </a:p>
              </p:txBody>
            </p:sp>
            <p:sp>
              <p:nvSpPr>
                <p:cNvPr id="12" name="Oval 328"/>
                <p:cNvSpPr/>
                <p:nvPr/>
              </p:nvSpPr>
              <p:spPr>
                <a:xfrm>
                  <a:off x="4643438" y="3643320"/>
                  <a:ext cx="288476" cy="2884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8" name="Group 345"/>
              <p:cNvGrpSpPr/>
              <p:nvPr/>
            </p:nvGrpSpPr>
            <p:grpSpPr>
              <a:xfrm>
                <a:off x="4209024" y="4555214"/>
                <a:ext cx="1651335" cy="338554"/>
                <a:chOff x="4643438" y="3214692"/>
                <a:chExt cx="1651335" cy="338554"/>
              </a:xfrm>
            </p:grpSpPr>
            <p:sp>
              <p:nvSpPr>
                <p:cNvPr id="9" name="Rectangle 334"/>
                <p:cNvSpPr/>
                <p:nvPr/>
              </p:nvSpPr>
              <p:spPr>
                <a:xfrm>
                  <a:off x="5072066" y="3214692"/>
                  <a:ext cx="1222707" cy="338554"/>
                </a:xfrm>
                <a:prstGeom prst="rect">
                  <a:avLst/>
                </a:prstGeom>
              </p:spPr>
              <p:txBody>
                <a:bodyPr wrap="none">
                  <a:spAutoFit/>
                </a:bodyPr>
                <a:lstStyle/>
                <a:p>
                  <a:r>
                    <a:rPr lang="ms-MY" sz="16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B</a:t>
                  </a:r>
                  <a:r>
                    <a:rPr lang="en-US" altLang="zh-CN" sz="1600" dirty="0" err="1">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lueStacks</a:t>
                  </a:r>
                  <a:endParaRPr lang="en-US" sz="16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Open Sans" pitchFamily="34" charset="0"/>
                  </a:endParaRPr>
                </a:p>
              </p:txBody>
            </p:sp>
            <p:sp>
              <p:nvSpPr>
                <p:cNvPr id="10" name="Oval 327"/>
                <p:cNvSpPr/>
                <p:nvPr/>
              </p:nvSpPr>
              <p:spPr>
                <a:xfrm>
                  <a:off x="4643438" y="3214692"/>
                  <a:ext cx="288476" cy="2884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sp>
          <p:nvSpPr>
            <p:cNvPr id="17" name="矩形 16"/>
            <p:cNvSpPr/>
            <p:nvPr/>
          </p:nvSpPr>
          <p:spPr>
            <a:xfrm>
              <a:off x="5951223" y="3991316"/>
              <a:ext cx="4182927" cy="2308324"/>
            </a:xfrm>
            <a:prstGeom prst="rect">
              <a:avLst/>
            </a:prstGeom>
          </p:spPr>
          <p:txBody>
            <a:bodyPr wrap="square">
              <a:spAutoFit/>
            </a:bodyPr>
            <a:lstStyle/>
            <a:p>
              <a:pPr>
                <a:lnSpc>
                  <a:spcPct val="150000"/>
                </a:lnSpc>
              </a:pPr>
              <a:r>
                <a:rPr lang="zh-CN" altLang="zh-CN" sz="16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其它模拟其例如：靠谱、天天模拟器都是以</a:t>
              </a:r>
              <a:r>
                <a:rPr lang="en-US" altLang="zh-CN" sz="1600" dirty="0" err="1">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BlueStacks</a:t>
              </a:r>
              <a:r>
                <a:rPr lang="zh-CN" altLang="zh-CN" sz="16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或</a:t>
              </a:r>
              <a:r>
                <a:rPr lang="en-US" altLang="zh-CN" sz="1600" dirty="0" err="1">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GenyMotion</a:t>
              </a:r>
              <a:r>
                <a:rPr lang="zh-CN" altLang="zh-CN" sz="16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为基础进行的封装；对于</a:t>
              </a:r>
              <a:r>
                <a:rPr lang="en-US" altLang="zh-CN" sz="16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google</a:t>
              </a:r>
              <a:r>
                <a:rPr lang="zh-CN" altLang="zh-CN" sz="16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模拟器很容易检测出，</a:t>
              </a:r>
              <a:r>
                <a:rPr lang="en-US" altLang="zh-CN" sz="1600" dirty="0" err="1">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BlueStacks</a:t>
              </a:r>
              <a:r>
                <a:rPr lang="zh-CN" altLang="zh-CN" sz="16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游戏兼容性最好，</a:t>
              </a:r>
              <a:r>
                <a:rPr lang="en-US" altLang="zh-CN" sz="1600" dirty="0" err="1">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GenyMotion</a:t>
              </a:r>
              <a:r>
                <a:rPr lang="zh-CN" altLang="zh-CN" sz="16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是模拟</a:t>
              </a:r>
              <a:r>
                <a:rPr lang="en-US" altLang="zh-CN" sz="16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x86</a:t>
              </a:r>
              <a:r>
                <a:rPr lang="zh-CN" altLang="zh-CN" sz="16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的架构，好多游戏基本不能安装，</a:t>
              </a:r>
              <a:r>
                <a:rPr lang="en-US" altLang="zh-CN" sz="1600" dirty="0" err="1">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windroy</a:t>
              </a:r>
              <a:r>
                <a:rPr lang="zh-CN" altLang="zh-CN" sz="16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软件支持性不好。</a:t>
              </a:r>
              <a:endParaRPr lang="zh-CN" altLang="zh-CN" sz="16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18" name="左大括号 17"/>
            <p:cNvSpPr/>
            <p:nvPr/>
          </p:nvSpPr>
          <p:spPr>
            <a:xfrm>
              <a:off x="2334768" y="4328603"/>
              <a:ext cx="295835" cy="148593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9" name="TextBox 55"/>
            <p:cNvSpPr txBox="1"/>
            <p:nvPr/>
          </p:nvSpPr>
          <p:spPr>
            <a:xfrm>
              <a:off x="1873104" y="4447976"/>
              <a:ext cx="461665" cy="1485939"/>
            </a:xfrm>
            <a:prstGeom prst="rect">
              <a:avLst/>
            </a:prstGeom>
            <a:noFill/>
          </p:spPr>
          <p:txBody>
            <a:bodyPr vert="eaVert" wrap="square" rtlCol="0">
              <a:spAutoFit/>
            </a:bodyPr>
            <a:lstStyle/>
            <a:p>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常见模拟器</a:t>
              </a:r>
              <a:endPar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20" name="矩形 19"/>
          <p:cNvSpPr/>
          <p:nvPr/>
        </p:nvSpPr>
        <p:spPr>
          <a:xfrm>
            <a:off x="1711271" y="1135681"/>
            <a:ext cx="8168640" cy="1631216"/>
          </a:xfrm>
          <a:prstGeom prst="rect">
            <a:avLst/>
          </a:prstGeom>
        </p:spPr>
        <p:txBody>
          <a:bodyPr wrap="square">
            <a:spAutoFit/>
          </a:bodyPr>
          <a:lstStyle/>
          <a:p>
            <a:pPr marL="285750" indent="-285750">
              <a:lnSpc>
                <a:spcPct val="150000"/>
              </a:lnSpc>
              <a:spcAft>
                <a:spcPts val="1200"/>
              </a:spcAft>
              <a:buFont typeface="Wingdings" panose="05000000000000000000" pitchFamily="2" charset="2"/>
              <a:buChar char="l"/>
            </a:pPr>
            <a:r>
              <a:rPr lang="zh-CN" altLang="en-US" sz="2000" dirty="0">
                <a:latin typeface="黑体" panose="02010609060101010101" pitchFamily="49" charset="-122"/>
                <a:ea typeface="黑体" panose="02010609060101010101" pitchFamily="49" charset="-122"/>
              </a:rPr>
              <a:t>原理：</a:t>
            </a:r>
            <a:r>
              <a:rPr lang="zh-CN" altLang="zh-CN" sz="2000" dirty="0">
                <a:latin typeface="黑体" panose="02010609060101010101" pitchFamily="49" charset="-122"/>
                <a:ea typeface="黑体" panose="02010609060101010101" pitchFamily="49" charset="-122"/>
              </a:rPr>
              <a:t>对市面上常见的</a:t>
            </a:r>
            <a:r>
              <a:rPr lang="en-US" altLang="zh-CN" sz="2000" dirty="0">
                <a:latin typeface="黑体" panose="02010609060101010101" pitchFamily="49" charset="-122"/>
                <a:ea typeface="黑体" panose="02010609060101010101" pitchFamily="49" charset="-122"/>
              </a:rPr>
              <a:t>PC</a:t>
            </a:r>
            <a:r>
              <a:rPr lang="zh-CN" altLang="zh-CN" sz="2000" dirty="0">
                <a:latin typeface="黑体" panose="02010609060101010101" pitchFamily="49" charset="-122"/>
                <a:ea typeface="黑体" panose="02010609060101010101" pitchFamily="49" charset="-122"/>
              </a:rPr>
              <a:t>模拟器进行检测</a:t>
            </a:r>
            <a:endParaRPr lang="en-US" altLang="zh-CN" sz="2000" dirty="0">
              <a:latin typeface="黑体" panose="02010609060101010101" pitchFamily="49" charset="-122"/>
              <a:ea typeface="黑体" panose="02010609060101010101" pitchFamily="49" charset="-122"/>
            </a:endParaRPr>
          </a:p>
          <a:p>
            <a:pPr marL="285750" indent="-285750">
              <a:lnSpc>
                <a:spcPct val="150000"/>
              </a:lnSpc>
              <a:spcAft>
                <a:spcPts val="1200"/>
              </a:spcAft>
              <a:buFont typeface="Wingdings" panose="05000000000000000000" pitchFamily="2" charset="2"/>
              <a:buChar char="l"/>
            </a:pPr>
            <a:r>
              <a:rPr lang="zh-CN" altLang="en-US" sz="2000" dirty="0">
                <a:latin typeface="黑体" panose="02010609060101010101" pitchFamily="49" charset="-122"/>
                <a:ea typeface="黑体" panose="02010609060101010101" pitchFamily="49" charset="-122"/>
              </a:rPr>
              <a:t>效果：</a:t>
            </a:r>
            <a:r>
              <a:rPr lang="zh-CN" altLang="zh-CN" sz="2000" dirty="0">
                <a:latin typeface="黑体" panose="02010609060101010101" pitchFamily="49" charset="-122"/>
                <a:ea typeface="黑体" panose="02010609060101010101" pitchFamily="49" charset="-122"/>
              </a:rPr>
              <a:t>结合虚拟设备与真实设备的硬件差别</a:t>
            </a:r>
            <a:r>
              <a:rPr lang="zh-CN" altLang="en-US" sz="2000" dirty="0">
                <a:latin typeface="黑体" panose="02010609060101010101" pitchFamily="49" charset="-122"/>
                <a:ea typeface="黑体" panose="02010609060101010101" pitchFamily="49" charset="-122"/>
              </a:rPr>
              <a:t>，有效识别模拟器。一旦识别到模拟器，则</a:t>
            </a:r>
            <a:r>
              <a:rPr lang="en-US" altLang="zh-CN" sz="2000" dirty="0">
                <a:latin typeface="黑体" panose="02010609060101010101" pitchFamily="49" charset="-122"/>
                <a:ea typeface="黑体" panose="02010609060101010101" pitchFamily="49" charset="-122"/>
              </a:rPr>
              <a:t>APP</a:t>
            </a:r>
            <a:r>
              <a:rPr lang="zh-CN" altLang="en-US" sz="2000" dirty="0">
                <a:latin typeface="黑体" panose="02010609060101010101" pitchFamily="49" charset="-122"/>
                <a:ea typeface="黑体" panose="02010609060101010101" pitchFamily="49" charset="-122"/>
              </a:rPr>
              <a:t>退出所在的模拟器环境。</a:t>
            </a:r>
            <a:endParaRPr lang="en-US" altLang="zh-CN" sz="2000" dirty="0">
              <a:latin typeface="黑体" panose="02010609060101010101" pitchFamily="49" charset="-122"/>
              <a:ea typeface="黑体" panose="02010609060101010101" pitchFamily="49" charset="-122"/>
            </a:endParaRPr>
          </a:p>
        </p:txBody>
      </p:sp>
    </p:spTree>
  </p:cSld>
  <p:clrMapOvr>
    <a:masterClrMapping/>
  </p:clrMapOvr>
  <p:transition spd="slow">
    <p:randomBar dir="ver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altLang="zh-CN" sz="2300" spc="300" dirty="0">
                <a:solidFill>
                  <a:srgbClr val="007AF0"/>
                </a:solidFill>
                <a:latin typeface="微软雅黑" panose="020B0503020204020204" pitchFamily="34" charset="-122"/>
                <a:ea typeface="微软雅黑" panose="020B0503020204020204" pitchFamily="34" charset="-122"/>
              </a:rPr>
              <a:t>4</a:t>
            </a:r>
            <a:r>
              <a:rPr lang="zh-CN" altLang="en-US" sz="2300" spc="300" dirty="0">
                <a:solidFill>
                  <a:srgbClr val="007AF0"/>
                </a:solidFill>
                <a:latin typeface="微软雅黑" panose="020B0503020204020204" pitchFamily="34" charset="-122"/>
                <a:ea typeface="微软雅黑" panose="020B0503020204020204" pitchFamily="34" charset="-122"/>
              </a:rPr>
              <a:t>、数据防泄漏</a:t>
            </a:r>
            <a:r>
              <a:rPr lang="en-US" altLang="zh-CN" sz="2300" spc="300" dirty="0">
                <a:solidFill>
                  <a:srgbClr val="007AF0"/>
                </a:solidFill>
                <a:latin typeface="微软雅黑" panose="020B0503020204020204" pitchFamily="34" charset="-122"/>
                <a:ea typeface="微软雅黑" panose="020B0503020204020204" pitchFamily="34" charset="-122"/>
              </a:rPr>
              <a:t>——</a:t>
            </a:r>
            <a:r>
              <a:rPr lang="zh-CN" altLang="en-US" sz="2300" spc="300" dirty="0">
                <a:solidFill>
                  <a:srgbClr val="007AF0"/>
                </a:solidFill>
                <a:latin typeface="微软雅黑" panose="020B0503020204020204" pitchFamily="34" charset="-122"/>
                <a:ea typeface="微软雅黑" panose="020B0503020204020204" pitchFamily="34" charset="-122"/>
              </a:rPr>
              <a:t>①数据传输加密（</a:t>
            </a:r>
            <a:r>
              <a:rPr lang="en-US" altLang="zh-CN" sz="2300" spc="300" dirty="0">
                <a:solidFill>
                  <a:srgbClr val="007AF0"/>
                </a:solidFill>
                <a:latin typeface="微软雅黑" panose="020B0503020204020204" pitchFamily="34" charset="-122"/>
                <a:ea typeface="微软雅黑" panose="020B0503020204020204" pitchFamily="34" charset="-122"/>
              </a:rPr>
              <a:t>SDK</a:t>
            </a:r>
            <a:r>
              <a:rPr lang="zh-CN" altLang="en-US" sz="2300" spc="300" dirty="0">
                <a:solidFill>
                  <a:srgbClr val="007AF0"/>
                </a:solidFill>
                <a:latin typeface="微软雅黑" panose="020B0503020204020204" pitchFamily="34" charset="-122"/>
                <a:ea typeface="微软雅黑" panose="020B0503020204020204" pitchFamily="34" charset="-122"/>
              </a:rPr>
              <a:t>）</a:t>
            </a:r>
            <a:endParaRPr lang="zh-CN" altLang="en-US" sz="2300" spc="300" dirty="0">
              <a:solidFill>
                <a:srgbClr val="007AF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969819" y="1339624"/>
            <a:ext cx="9555244" cy="961289"/>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rPr>
              <a:t>原理：经过数据传输加密后，抓包工具在数据传输链路中，将截获不到明文信息</a:t>
            </a:r>
            <a:endParaRPr lang="en-US" altLang="zh-CN" sz="2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2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rPr>
              <a:t>效果：截获的数据包和数据交互信息都是加密的</a:t>
            </a:r>
            <a:endParaRPr lang="en-US" altLang="zh-CN" sz="2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endParaRPr>
          </a:p>
        </p:txBody>
      </p:sp>
      <p:pic>
        <p:nvPicPr>
          <p:cNvPr id="8" name="Picture 6"/>
          <p:cNvPicPr/>
          <p:nvPr/>
        </p:nvPicPr>
        <p:blipFill>
          <a:blip r:embed="rId1">
            <a:extLst>
              <a:ext uri="{28A0092B-C50C-407E-A947-70E740481C1C}">
                <a14:useLocalDpi xmlns:a14="http://schemas.microsoft.com/office/drawing/2010/main" val="0"/>
              </a:ext>
            </a:extLst>
          </a:blip>
          <a:srcRect/>
          <a:stretch>
            <a:fillRect/>
          </a:stretch>
        </p:blipFill>
        <p:spPr bwMode="auto">
          <a:xfrm>
            <a:off x="669967" y="2616425"/>
            <a:ext cx="5635172" cy="3729837"/>
          </a:xfrm>
          <a:prstGeom prst="rect">
            <a:avLst/>
          </a:prstGeom>
          <a:noFill/>
          <a:ln>
            <a:solidFill>
              <a:srgbClr val="5B9BD5"/>
            </a:solidFill>
          </a:ln>
        </p:spPr>
      </p:pic>
      <p:pic>
        <p:nvPicPr>
          <p:cNvPr id="9" name="图片 8"/>
          <p:cNvPicPr/>
          <p:nvPr/>
        </p:nvPicPr>
        <p:blipFill>
          <a:blip r:embed="rId2">
            <a:extLst>
              <a:ext uri="{28A0092B-C50C-407E-A947-70E740481C1C}">
                <a14:useLocalDpi xmlns:a14="http://schemas.microsoft.com/office/drawing/2010/main" val="0"/>
              </a:ext>
            </a:extLst>
          </a:blip>
          <a:srcRect/>
          <a:stretch>
            <a:fillRect/>
          </a:stretch>
        </p:blipFill>
        <p:spPr bwMode="auto">
          <a:xfrm>
            <a:off x="6848928" y="2616425"/>
            <a:ext cx="4706700" cy="3729837"/>
          </a:xfrm>
          <a:prstGeom prst="rect">
            <a:avLst/>
          </a:prstGeom>
          <a:noFill/>
          <a:ln>
            <a:solidFill>
              <a:srgbClr val="5B9BD5"/>
            </a:solidFill>
          </a:ln>
        </p:spPr>
      </p:pic>
      <p:sp>
        <p:nvSpPr>
          <p:cNvPr id="10" name="矩形 9"/>
          <p:cNvSpPr/>
          <p:nvPr/>
        </p:nvSpPr>
        <p:spPr>
          <a:xfrm>
            <a:off x="2119520" y="6387075"/>
            <a:ext cx="954107" cy="400110"/>
          </a:xfrm>
          <a:prstGeom prst="rect">
            <a:avLst/>
          </a:prstGeom>
        </p:spPr>
        <p:txBody>
          <a:bodyPr wrap="none">
            <a:spAutoFit/>
          </a:bodyPr>
          <a:lstStyle/>
          <a:p>
            <a:r>
              <a:rPr lang="zh-CN" altLang="en-US" sz="2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rPr>
              <a:t>加密前</a:t>
            </a:r>
            <a:endParaRPr lang="zh-CN" altLang="en-US" sz="2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1" name="矩形 10"/>
          <p:cNvSpPr/>
          <p:nvPr/>
        </p:nvSpPr>
        <p:spPr>
          <a:xfrm>
            <a:off x="8725224" y="6428768"/>
            <a:ext cx="954107" cy="400110"/>
          </a:xfrm>
          <a:prstGeom prst="rect">
            <a:avLst/>
          </a:prstGeom>
        </p:spPr>
        <p:txBody>
          <a:bodyPr wrap="none">
            <a:spAutoFit/>
          </a:bodyPr>
          <a:lstStyle/>
          <a:p>
            <a:r>
              <a:rPr lang="zh-CN" altLang="en-US" sz="2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rPr>
              <a:t>加密后</a:t>
            </a:r>
            <a:endParaRPr lang="zh-CN" altLang="en-US" sz="2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cSld>
  <p:clrMapOvr>
    <a:masterClrMapping/>
  </p:clrMapOvr>
  <p:transition spd="slow">
    <p:randomBar dir="ver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altLang="zh-CN" sz="2300" spc="300" dirty="0">
                <a:solidFill>
                  <a:srgbClr val="007AF0"/>
                </a:solidFill>
                <a:latin typeface="微软雅黑" panose="020B0503020204020204" pitchFamily="34" charset="-122"/>
                <a:ea typeface="微软雅黑" panose="020B0503020204020204" pitchFamily="34" charset="-122"/>
              </a:rPr>
              <a:t>4</a:t>
            </a:r>
            <a:r>
              <a:rPr lang="zh-CN" altLang="en-US" sz="2300" spc="300" dirty="0">
                <a:solidFill>
                  <a:srgbClr val="007AF0"/>
                </a:solidFill>
                <a:latin typeface="微软雅黑" panose="020B0503020204020204" pitchFamily="34" charset="-122"/>
                <a:ea typeface="微软雅黑" panose="020B0503020204020204" pitchFamily="34" charset="-122"/>
              </a:rPr>
              <a:t>、数据防泄漏</a:t>
            </a:r>
            <a:r>
              <a:rPr lang="en-US" altLang="zh-CN" sz="2300" spc="300" dirty="0">
                <a:solidFill>
                  <a:srgbClr val="007AF0"/>
                </a:solidFill>
                <a:latin typeface="微软雅黑" panose="020B0503020204020204" pitchFamily="34" charset="-122"/>
                <a:ea typeface="微软雅黑" panose="020B0503020204020204" pitchFamily="34" charset="-122"/>
              </a:rPr>
              <a:t>—— </a:t>
            </a:r>
            <a:r>
              <a:rPr lang="zh-CN" altLang="en-US" sz="2300" spc="300" dirty="0">
                <a:solidFill>
                  <a:srgbClr val="007AF0"/>
                </a:solidFill>
                <a:latin typeface="微软雅黑" panose="020B0503020204020204" pitchFamily="34" charset="-122"/>
                <a:ea typeface="微软雅黑" panose="020B0503020204020204" pitchFamily="34" charset="-122"/>
              </a:rPr>
              <a:t>②防日志泄漏</a:t>
            </a:r>
            <a:endParaRPr lang="zh-CN" altLang="en-US" sz="2300" spc="300" dirty="0">
              <a:solidFill>
                <a:srgbClr val="007AF0"/>
              </a:solidFill>
              <a:latin typeface="微软雅黑" panose="020B0503020204020204" pitchFamily="34" charset="-122"/>
              <a:ea typeface="微软雅黑" panose="020B0503020204020204" pitchFamily="34" charset="-122"/>
            </a:endParaRPr>
          </a:p>
        </p:txBody>
      </p:sp>
      <p:pic>
        <p:nvPicPr>
          <p:cNvPr id="4" name="图片 1"/>
          <p:cNvPicPr>
            <a:picLocks noChangeAspect="1" noChangeArrowheads="1"/>
          </p:cNvPicPr>
          <p:nvPr/>
        </p:nvPicPr>
        <p:blipFill>
          <a:blip r:embed="rId1">
            <a:extLst>
              <a:ext uri="{28A0092B-C50C-407E-A947-70E740481C1C}">
                <a14:useLocalDpi xmlns:a14="http://schemas.microsoft.com/office/drawing/2010/main" val="0"/>
              </a:ext>
            </a:extLst>
          </a:blip>
          <a:srcRect l="6891" r="7404"/>
          <a:stretch>
            <a:fillRect/>
          </a:stretch>
        </p:blipFill>
        <p:spPr bwMode="auto">
          <a:xfrm>
            <a:off x="2381898" y="2958601"/>
            <a:ext cx="7497762" cy="2779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3173672" y="5483714"/>
            <a:ext cx="1300356" cy="507831"/>
          </a:xfrm>
          <a:prstGeom prst="rect">
            <a:avLst/>
          </a:prstGeom>
        </p:spPr>
        <p:txBody>
          <a:bodyPr wrap="square">
            <a:spAutoFit/>
          </a:bodyPr>
          <a:lstStyle/>
          <a:p>
            <a:pPr>
              <a:lnSpc>
                <a:spcPct val="150000"/>
              </a:lnSpc>
              <a:spcAft>
                <a:spcPts val="1200"/>
              </a:spcAft>
            </a:pPr>
            <a:r>
              <a:rPr lang="zh-CN" altLang="en-US" sz="1800" dirty="0">
                <a:latin typeface="黑体" panose="02010609060101010101" pitchFamily="49" charset="-122"/>
                <a:ea typeface="黑体" panose="02010609060101010101" pitchFamily="49" charset="-122"/>
              </a:rPr>
              <a:t>加密前</a:t>
            </a:r>
            <a:endParaRPr lang="zh-CN" altLang="en-US" sz="1800" dirty="0">
              <a:latin typeface="黑体" panose="02010609060101010101" pitchFamily="49" charset="-122"/>
              <a:ea typeface="黑体" panose="02010609060101010101" pitchFamily="49" charset="-122"/>
            </a:endParaRPr>
          </a:p>
        </p:txBody>
      </p:sp>
      <p:sp>
        <p:nvSpPr>
          <p:cNvPr id="7" name="矩形 6"/>
          <p:cNvSpPr/>
          <p:nvPr/>
        </p:nvSpPr>
        <p:spPr>
          <a:xfrm>
            <a:off x="8223700" y="5483714"/>
            <a:ext cx="1300356" cy="507831"/>
          </a:xfrm>
          <a:prstGeom prst="rect">
            <a:avLst/>
          </a:prstGeom>
        </p:spPr>
        <p:txBody>
          <a:bodyPr wrap="square">
            <a:spAutoFit/>
          </a:bodyPr>
          <a:lstStyle/>
          <a:p>
            <a:pPr>
              <a:lnSpc>
                <a:spcPct val="150000"/>
              </a:lnSpc>
              <a:spcAft>
                <a:spcPts val="1200"/>
              </a:spcAft>
            </a:pPr>
            <a:r>
              <a:rPr lang="zh-CN" altLang="en-US" sz="1800" dirty="0">
                <a:latin typeface="黑体" panose="02010609060101010101" pitchFamily="49" charset="-122"/>
                <a:ea typeface="黑体" panose="02010609060101010101" pitchFamily="49" charset="-122"/>
              </a:rPr>
              <a:t>加密后</a:t>
            </a:r>
            <a:endParaRPr lang="zh-CN" altLang="en-US" sz="1800" dirty="0">
              <a:latin typeface="黑体" panose="02010609060101010101" pitchFamily="49" charset="-122"/>
              <a:ea typeface="黑体" panose="02010609060101010101" pitchFamily="49" charset="-122"/>
            </a:endParaRPr>
          </a:p>
        </p:txBody>
      </p:sp>
      <p:sp>
        <p:nvSpPr>
          <p:cNvPr id="8" name="文本框 7"/>
          <p:cNvSpPr txBox="1"/>
          <p:nvPr/>
        </p:nvSpPr>
        <p:spPr>
          <a:xfrm>
            <a:off x="2806704" y="6212303"/>
            <a:ext cx="6996870" cy="507831"/>
          </a:xfrm>
          <a:prstGeom prst="rect">
            <a:avLst/>
          </a:prstGeom>
        </p:spPr>
        <p:txBody>
          <a:bodyPr wrap="square">
            <a:spAutoFit/>
          </a:bodyPr>
          <a:lstStyle>
            <a:defPPr>
              <a:defRPr lang="en-US"/>
            </a:defPPr>
            <a:lvl1pPr marL="285750" indent="-285750">
              <a:lnSpc>
                <a:spcPct val="150000"/>
              </a:lnSpc>
              <a:spcAft>
                <a:spcPts val="1200"/>
              </a:spcAft>
              <a:buFont typeface="Wingdings" panose="05000000000000000000" pitchFamily="2" charset="2"/>
              <a:buChar char="l"/>
              <a:defRPr sz="1800">
                <a:latin typeface="黑体" panose="02010609060101010101" pitchFamily="49" charset="-122"/>
                <a:ea typeface="黑体" panose="02010609060101010101" pitchFamily="49" charset="-122"/>
              </a:defRPr>
            </a:lvl1pPr>
          </a:lstStyle>
          <a:p>
            <a:r>
              <a:rPr lang="zh-CN" altLang="en-US" dirty="0"/>
              <a:t>加固效果：防止黑客通过分析调试日志获取代码逻辑</a:t>
            </a:r>
            <a:endParaRPr lang="zh-CN" altLang="en-US" dirty="0"/>
          </a:p>
        </p:txBody>
      </p:sp>
      <p:sp>
        <p:nvSpPr>
          <p:cNvPr id="5" name="文本框 4"/>
          <p:cNvSpPr txBox="1"/>
          <p:nvPr/>
        </p:nvSpPr>
        <p:spPr>
          <a:xfrm>
            <a:off x="1387476" y="1437004"/>
            <a:ext cx="9486606" cy="1538883"/>
          </a:xfrm>
          <a:prstGeom prst="rect">
            <a:avLst/>
          </a:prstGeom>
        </p:spPr>
        <p:txBody>
          <a:bodyPr wrap="square">
            <a:spAutoFit/>
          </a:bodyPr>
          <a:lstStyle>
            <a:defPPr>
              <a:defRPr lang="en-US"/>
            </a:defPPr>
            <a:lvl1pPr marL="285750" indent="-285750">
              <a:lnSpc>
                <a:spcPct val="150000"/>
              </a:lnSpc>
              <a:spcAft>
                <a:spcPts val="1200"/>
              </a:spcAft>
              <a:buFont typeface="Wingdings" panose="05000000000000000000" pitchFamily="2" charset="2"/>
              <a:buChar char="l"/>
              <a:defRPr sz="1800">
                <a:latin typeface="黑体" panose="02010609060101010101" pitchFamily="49" charset="-122"/>
                <a:ea typeface="黑体" panose="02010609060101010101" pitchFamily="49" charset="-122"/>
              </a:defRPr>
            </a:lvl1pPr>
          </a:lstStyle>
          <a:p>
            <a:r>
              <a:rPr lang="zh-CN" altLang="en-US" dirty="0"/>
              <a:t>爱加密加密工具一键对</a:t>
            </a:r>
            <a:r>
              <a:rPr lang="en-US" altLang="zh-CN" dirty="0"/>
              <a:t>APK</a:t>
            </a:r>
            <a:r>
              <a:rPr lang="zh-CN" altLang="en-US" dirty="0"/>
              <a:t>进行加密，达到源码优化、对源码中的</a:t>
            </a:r>
            <a:r>
              <a:rPr lang="en-US" altLang="zh-CN" dirty="0"/>
              <a:t>Log</a:t>
            </a:r>
            <a:r>
              <a:rPr lang="zh-CN" altLang="en-US" dirty="0"/>
              <a:t>、冗余字段、冗余方法体排除。</a:t>
            </a:r>
            <a:endParaRPr lang="zh-CN" altLang="en-US" dirty="0"/>
          </a:p>
          <a:p>
            <a:r>
              <a:rPr lang="zh-CN" altLang="en-US" dirty="0"/>
              <a:t>加密原理：</a:t>
            </a:r>
            <a:r>
              <a:rPr lang="en-US" altLang="zh-CN" dirty="0"/>
              <a:t>java</a:t>
            </a:r>
            <a:r>
              <a:rPr lang="zh-CN" altLang="en-US" dirty="0"/>
              <a:t>层</a:t>
            </a:r>
            <a:r>
              <a:rPr lang="en-US" altLang="zh-CN" dirty="0"/>
              <a:t>Log</a:t>
            </a:r>
            <a:r>
              <a:rPr lang="zh-CN" altLang="en-US" dirty="0"/>
              <a:t>屏蔽方案，经过爱加密工具一键对应用中存在的</a:t>
            </a:r>
            <a:r>
              <a:rPr lang="en-US" altLang="zh-CN" dirty="0"/>
              <a:t>Log</a:t>
            </a:r>
            <a:r>
              <a:rPr lang="zh-CN" altLang="en-US" dirty="0"/>
              <a:t>进行屏蔽输出。</a:t>
            </a:r>
            <a:endParaRPr lang="zh-CN" altLang="en-US" dirty="0"/>
          </a:p>
        </p:txBody>
      </p:sp>
    </p:spTree>
  </p:cSld>
  <p:clrMapOvr>
    <a:masterClrMapping/>
  </p:clrMapOvr>
  <p:transition spd="slow">
    <p:randomBar dir="ver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altLang="zh-CN" sz="2300" spc="300" dirty="0">
                <a:solidFill>
                  <a:srgbClr val="007AF0"/>
                </a:solidFill>
                <a:latin typeface="微软雅黑" panose="020B0503020204020204" pitchFamily="34" charset="-122"/>
                <a:ea typeface="微软雅黑" panose="020B0503020204020204" pitchFamily="34" charset="-122"/>
              </a:rPr>
              <a:t>4</a:t>
            </a:r>
            <a:r>
              <a:rPr lang="zh-CN" altLang="en-US" sz="2300" spc="300" dirty="0">
                <a:solidFill>
                  <a:srgbClr val="007AF0"/>
                </a:solidFill>
                <a:latin typeface="微软雅黑" panose="020B0503020204020204" pitchFamily="34" charset="-122"/>
                <a:ea typeface="微软雅黑" panose="020B0503020204020204" pitchFamily="34" charset="-122"/>
              </a:rPr>
              <a:t>、数据防泄漏</a:t>
            </a:r>
            <a:r>
              <a:rPr lang="en-US" altLang="zh-CN" sz="2300" spc="300" dirty="0">
                <a:solidFill>
                  <a:srgbClr val="007AF0"/>
                </a:solidFill>
                <a:latin typeface="微软雅黑" panose="020B0503020204020204" pitchFamily="34" charset="-122"/>
                <a:ea typeface="微软雅黑" panose="020B0503020204020204" pitchFamily="34" charset="-122"/>
              </a:rPr>
              <a:t>—— </a:t>
            </a:r>
            <a:r>
              <a:rPr lang="zh-CN" altLang="en-US" sz="2300" spc="300" dirty="0">
                <a:solidFill>
                  <a:srgbClr val="007AF0"/>
                </a:solidFill>
                <a:latin typeface="微软雅黑" panose="020B0503020204020204" pitchFamily="34" charset="-122"/>
                <a:ea typeface="微软雅黑" panose="020B0503020204020204" pitchFamily="34" charset="-122"/>
              </a:rPr>
              <a:t>③本地数据防护</a:t>
            </a:r>
            <a:endParaRPr lang="zh-CN" altLang="en-US" sz="2300" spc="300" dirty="0">
              <a:solidFill>
                <a:srgbClr val="007AF0"/>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2250341" y="4609317"/>
            <a:ext cx="7216726" cy="1652141"/>
            <a:chOff x="902564" y="764775"/>
            <a:chExt cx="5970719" cy="1382407"/>
          </a:xfrm>
        </p:grpSpPr>
        <p:sp>
          <p:nvSpPr>
            <p:cNvPr id="9" name="任意多边形 8"/>
            <p:cNvSpPr/>
            <p:nvPr/>
          </p:nvSpPr>
          <p:spPr>
            <a:xfrm>
              <a:off x="902564" y="764775"/>
              <a:ext cx="1351578" cy="648000"/>
            </a:xfrm>
            <a:custGeom>
              <a:avLst/>
              <a:gdLst>
                <a:gd name="connsiteX0" fmla="*/ 0 w 1351578"/>
                <a:gd name="connsiteY0" fmla="*/ 64800 h 648000"/>
                <a:gd name="connsiteX1" fmla="*/ 64800 w 1351578"/>
                <a:gd name="connsiteY1" fmla="*/ 0 h 648000"/>
                <a:gd name="connsiteX2" fmla="*/ 1286778 w 1351578"/>
                <a:gd name="connsiteY2" fmla="*/ 0 h 648000"/>
                <a:gd name="connsiteX3" fmla="*/ 1351578 w 1351578"/>
                <a:gd name="connsiteY3" fmla="*/ 64800 h 648000"/>
                <a:gd name="connsiteX4" fmla="*/ 1351578 w 1351578"/>
                <a:gd name="connsiteY4" fmla="*/ 583200 h 648000"/>
                <a:gd name="connsiteX5" fmla="*/ 1286778 w 1351578"/>
                <a:gd name="connsiteY5" fmla="*/ 648000 h 648000"/>
                <a:gd name="connsiteX6" fmla="*/ 64800 w 1351578"/>
                <a:gd name="connsiteY6" fmla="*/ 648000 h 648000"/>
                <a:gd name="connsiteX7" fmla="*/ 0 w 1351578"/>
                <a:gd name="connsiteY7" fmla="*/ 583200 h 648000"/>
                <a:gd name="connsiteX8" fmla="*/ 0 w 1351578"/>
                <a:gd name="connsiteY8" fmla="*/ 64800 h 6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1578" h="648000">
                  <a:moveTo>
                    <a:pt x="0" y="64800"/>
                  </a:moveTo>
                  <a:cubicBezTo>
                    <a:pt x="0" y="29012"/>
                    <a:pt x="29012" y="0"/>
                    <a:pt x="64800" y="0"/>
                  </a:cubicBezTo>
                  <a:lnTo>
                    <a:pt x="1286778" y="0"/>
                  </a:lnTo>
                  <a:cubicBezTo>
                    <a:pt x="1322566" y="0"/>
                    <a:pt x="1351578" y="29012"/>
                    <a:pt x="1351578" y="64800"/>
                  </a:cubicBezTo>
                  <a:lnTo>
                    <a:pt x="1351578" y="583200"/>
                  </a:lnTo>
                  <a:cubicBezTo>
                    <a:pt x="1351578" y="618988"/>
                    <a:pt x="1322566" y="648000"/>
                    <a:pt x="1286778" y="648000"/>
                  </a:cubicBezTo>
                  <a:lnTo>
                    <a:pt x="64800" y="648000"/>
                  </a:lnTo>
                  <a:cubicBezTo>
                    <a:pt x="29012" y="648000"/>
                    <a:pt x="0" y="618988"/>
                    <a:pt x="0" y="583200"/>
                  </a:cubicBezTo>
                  <a:lnTo>
                    <a:pt x="0" y="6480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9568" tIns="99568" rIns="99568" bIns="269340" numCol="1" spcCol="1270" anchor="t" anchorCtr="0">
              <a:noAutofit/>
            </a:bodyPr>
            <a:lstStyle/>
            <a:p>
              <a:pPr lvl="0" algn="l" defTabSz="622300">
                <a:lnSpc>
                  <a:spcPct val="150000"/>
                </a:lnSpc>
                <a:spcBef>
                  <a:spcPct val="0"/>
                </a:spcBef>
                <a:spcAft>
                  <a:spcPct val="35000"/>
                </a:spcAft>
              </a:pPr>
              <a:r>
                <a:rPr lang="en-US" altLang="zh-CN" sz="1400" kern="1200" dirty="0">
                  <a:latin typeface="微软雅黑" panose="020B0503020204020204" pitchFamily="34" charset="-122"/>
                  <a:ea typeface="微软雅黑" panose="020B0503020204020204" pitchFamily="34" charset="-122"/>
                </a:rPr>
                <a:t>APK</a:t>
              </a:r>
              <a:r>
                <a:rPr lang="zh-CN" altLang="en-US" sz="1400" kern="1200" dirty="0">
                  <a:latin typeface="微软雅黑" panose="020B0503020204020204" pitchFamily="34" charset="-122"/>
                  <a:ea typeface="微软雅黑" panose="020B0503020204020204" pitchFamily="34" charset="-122"/>
                </a:rPr>
                <a:t>上传</a:t>
              </a:r>
              <a:endParaRPr lang="zh-CN" altLang="en-US" sz="1400" kern="1200" dirty="0">
                <a:latin typeface="微软雅黑" panose="020B0503020204020204" pitchFamily="34" charset="-122"/>
                <a:ea typeface="微软雅黑" panose="020B0503020204020204" pitchFamily="34" charset="-122"/>
              </a:endParaRPr>
            </a:p>
          </p:txBody>
        </p:sp>
        <p:sp>
          <p:nvSpPr>
            <p:cNvPr id="10" name="任意多边形 9"/>
            <p:cNvSpPr/>
            <p:nvPr/>
          </p:nvSpPr>
          <p:spPr>
            <a:xfrm>
              <a:off x="1179393" y="1196776"/>
              <a:ext cx="1351578" cy="950406"/>
            </a:xfrm>
            <a:custGeom>
              <a:avLst/>
              <a:gdLst>
                <a:gd name="connsiteX0" fmla="*/ 0 w 1351578"/>
                <a:gd name="connsiteY0" fmla="*/ 86400 h 864000"/>
                <a:gd name="connsiteX1" fmla="*/ 86400 w 1351578"/>
                <a:gd name="connsiteY1" fmla="*/ 0 h 864000"/>
                <a:gd name="connsiteX2" fmla="*/ 1265178 w 1351578"/>
                <a:gd name="connsiteY2" fmla="*/ 0 h 864000"/>
                <a:gd name="connsiteX3" fmla="*/ 1351578 w 1351578"/>
                <a:gd name="connsiteY3" fmla="*/ 86400 h 864000"/>
                <a:gd name="connsiteX4" fmla="*/ 1351578 w 1351578"/>
                <a:gd name="connsiteY4" fmla="*/ 777600 h 864000"/>
                <a:gd name="connsiteX5" fmla="*/ 1265178 w 1351578"/>
                <a:gd name="connsiteY5" fmla="*/ 864000 h 864000"/>
                <a:gd name="connsiteX6" fmla="*/ 86400 w 1351578"/>
                <a:gd name="connsiteY6" fmla="*/ 864000 h 864000"/>
                <a:gd name="connsiteX7" fmla="*/ 0 w 1351578"/>
                <a:gd name="connsiteY7" fmla="*/ 777600 h 864000"/>
                <a:gd name="connsiteX8" fmla="*/ 0 w 1351578"/>
                <a:gd name="connsiteY8" fmla="*/ 86400 h 8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1578" h="864000">
                  <a:moveTo>
                    <a:pt x="0" y="86400"/>
                  </a:moveTo>
                  <a:cubicBezTo>
                    <a:pt x="0" y="38683"/>
                    <a:pt x="38683" y="0"/>
                    <a:pt x="86400" y="0"/>
                  </a:cubicBezTo>
                  <a:lnTo>
                    <a:pt x="1265178" y="0"/>
                  </a:lnTo>
                  <a:cubicBezTo>
                    <a:pt x="1312895" y="0"/>
                    <a:pt x="1351578" y="38683"/>
                    <a:pt x="1351578" y="86400"/>
                  </a:cubicBezTo>
                  <a:lnTo>
                    <a:pt x="1351578" y="777600"/>
                  </a:lnTo>
                  <a:cubicBezTo>
                    <a:pt x="1351578" y="825317"/>
                    <a:pt x="1312895" y="864000"/>
                    <a:pt x="1265178" y="864000"/>
                  </a:cubicBezTo>
                  <a:lnTo>
                    <a:pt x="86400" y="864000"/>
                  </a:lnTo>
                  <a:cubicBezTo>
                    <a:pt x="38683" y="864000"/>
                    <a:pt x="0" y="825317"/>
                    <a:pt x="0" y="777600"/>
                  </a:cubicBezTo>
                  <a:lnTo>
                    <a:pt x="0" y="86400"/>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874" tIns="124874" rIns="124874" bIns="124874" numCol="1" spcCol="1270" anchor="t" anchorCtr="0">
              <a:noAutofit/>
            </a:bodyPr>
            <a:lstStyle/>
            <a:p>
              <a:pPr marL="114300" lvl="1" indent="-114300" algn="l" defTabSz="622300">
                <a:spcBef>
                  <a:spcPct val="0"/>
                </a:spcBef>
                <a:spcAft>
                  <a:spcPct val="15000"/>
                </a:spcAft>
                <a:buChar char="•"/>
              </a:pPr>
              <a:r>
                <a:rPr lang="zh-CN" altLang="en-US" sz="1400" kern="1200" dirty="0">
                  <a:solidFill>
                    <a:schemeClr val="tx1"/>
                  </a:solidFill>
                  <a:latin typeface="微软雅黑" panose="020B0503020204020204" pitchFamily="34" charset="-122"/>
                  <a:ea typeface="微软雅黑" panose="020B0503020204020204" pitchFamily="34" charset="-122"/>
                </a:rPr>
                <a:t>在</a:t>
              </a:r>
              <a:r>
                <a:rPr lang="en-US" altLang="zh-CN" sz="1400" kern="1200" dirty="0">
                  <a:solidFill>
                    <a:schemeClr val="tx1"/>
                  </a:solidFill>
                  <a:latin typeface="微软雅黑" panose="020B0503020204020204" pitchFamily="34" charset="-122"/>
                  <a:ea typeface="微软雅黑" panose="020B0503020204020204" pitchFamily="34" charset="-122"/>
                </a:rPr>
                <a:t>APK</a:t>
              </a:r>
              <a:r>
                <a:rPr lang="zh-CN" altLang="en-US" sz="1400" kern="1200" dirty="0">
                  <a:solidFill>
                    <a:schemeClr val="tx1"/>
                  </a:solidFill>
                  <a:latin typeface="微软雅黑" panose="020B0503020204020204" pitchFamily="34" charset="-122"/>
                  <a:ea typeface="微软雅黑" panose="020B0503020204020204" pitchFamily="34" charset="-122"/>
                </a:rPr>
                <a:t>中写入加密算法</a:t>
              </a:r>
              <a:endParaRPr lang="zh-CN" altLang="en-US" sz="1400" kern="1200" dirty="0">
                <a:solidFill>
                  <a:schemeClr val="tx1"/>
                </a:solidFill>
                <a:latin typeface="微软雅黑" panose="020B0503020204020204" pitchFamily="34" charset="-122"/>
                <a:ea typeface="微软雅黑" panose="020B0503020204020204" pitchFamily="34" charset="-122"/>
              </a:endParaRPr>
            </a:p>
          </p:txBody>
        </p:sp>
        <p:sp>
          <p:nvSpPr>
            <p:cNvPr id="11" name="任意多边形 10"/>
            <p:cNvSpPr/>
            <p:nvPr/>
          </p:nvSpPr>
          <p:spPr>
            <a:xfrm>
              <a:off x="2459037" y="812524"/>
              <a:ext cx="434376" cy="336503"/>
            </a:xfrm>
            <a:custGeom>
              <a:avLst/>
              <a:gdLst>
                <a:gd name="connsiteX0" fmla="*/ 0 w 434376"/>
                <a:gd name="connsiteY0" fmla="*/ 67301 h 336503"/>
                <a:gd name="connsiteX1" fmla="*/ 266125 w 434376"/>
                <a:gd name="connsiteY1" fmla="*/ 67301 h 336503"/>
                <a:gd name="connsiteX2" fmla="*/ 266125 w 434376"/>
                <a:gd name="connsiteY2" fmla="*/ 0 h 336503"/>
                <a:gd name="connsiteX3" fmla="*/ 434376 w 434376"/>
                <a:gd name="connsiteY3" fmla="*/ 168252 h 336503"/>
                <a:gd name="connsiteX4" fmla="*/ 266125 w 434376"/>
                <a:gd name="connsiteY4" fmla="*/ 336503 h 336503"/>
                <a:gd name="connsiteX5" fmla="*/ 266125 w 434376"/>
                <a:gd name="connsiteY5" fmla="*/ 269202 h 336503"/>
                <a:gd name="connsiteX6" fmla="*/ 0 w 434376"/>
                <a:gd name="connsiteY6" fmla="*/ 269202 h 336503"/>
                <a:gd name="connsiteX7" fmla="*/ 0 w 434376"/>
                <a:gd name="connsiteY7" fmla="*/ 67301 h 33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4376" h="336503">
                  <a:moveTo>
                    <a:pt x="0" y="67301"/>
                  </a:moveTo>
                  <a:lnTo>
                    <a:pt x="266125" y="67301"/>
                  </a:lnTo>
                  <a:lnTo>
                    <a:pt x="266125" y="0"/>
                  </a:lnTo>
                  <a:lnTo>
                    <a:pt x="434376" y="168252"/>
                  </a:lnTo>
                  <a:lnTo>
                    <a:pt x="266125" y="336503"/>
                  </a:lnTo>
                  <a:lnTo>
                    <a:pt x="266125" y="269202"/>
                  </a:lnTo>
                  <a:lnTo>
                    <a:pt x="0" y="269202"/>
                  </a:lnTo>
                  <a:lnTo>
                    <a:pt x="0" y="67301"/>
                  </a:lnTo>
                  <a:close/>
                </a:path>
              </a:pathLst>
            </a:custGeom>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0" tIns="67301" rIns="100951" bIns="67301" numCol="1" spcCol="1270" anchor="ctr" anchorCtr="0">
              <a:noAutofit/>
            </a:bodyPr>
            <a:lstStyle/>
            <a:p>
              <a:pPr lvl="0" algn="ctr" defTabSz="622300">
                <a:lnSpc>
                  <a:spcPct val="150000"/>
                </a:lnSpc>
                <a:spcBef>
                  <a:spcPct val="0"/>
                </a:spcBef>
                <a:spcAft>
                  <a:spcPct val="35000"/>
                </a:spcAft>
              </a:pPr>
              <a:endParaRPr lang="zh-CN" altLang="en-US" sz="1400" kern="1200">
                <a:latin typeface="微软雅黑" panose="020B0503020204020204" pitchFamily="34" charset="-122"/>
                <a:ea typeface="微软雅黑" panose="020B0503020204020204" pitchFamily="34" charset="-122"/>
              </a:endParaRPr>
            </a:p>
          </p:txBody>
        </p:sp>
        <p:sp>
          <p:nvSpPr>
            <p:cNvPr id="12" name="任意多边形 11"/>
            <p:cNvSpPr/>
            <p:nvPr/>
          </p:nvSpPr>
          <p:spPr>
            <a:xfrm>
              <a:off x="3073720" y="764775"/>
              <a:ext cx="1351578" cy="648000"/>
            </a:xfrm>
            <a:custGeom>
              <a:avLst/>
              <a:gdLst>
                <a:gd name="connsiteX0" fmla="*/ 0 w 1351578"/>
                <a:gd name="connsiteY0" fmla="*/ 64800 h 648000"/>
                <a:gd name="connsiteX1" fmla="*/ 64800 w 1351578"/>
                <a:gd name="connsiteY1" fmla="*/ 0 h 648000"/>
                <a:gd name="connsiteX2" fmla="*/ 1286778 w 1351578"/>
                <a:gd name="connsiteY2" fmla="*/ 0 h 648000"/>
                <a:gd name="connsiteX3" fmla="*/ 1351578 w 1351578"/>
                <a:gd name="connsiteY3" fmla="*/ 64800 h 648000"/>
                <a:gd name="connsiteX4" fmla="*/ 1351578 w 1351578"/>
                <a:gd name="connsiteY4" fmla="*/ 583200 h 648000"/>
                <a:gd name="connsiteX5" fmla="*/ 1286778 w 1351578"/>
                <a:gd name="connsiteY5" fmla="*/ 648000 h 648000"/>
                <a:gd name="connsiteX6" fmla="*/ 64800 w 1351578"/>
                <a:gd name="connsiteY6" fmla="*/ 648000 h 648000"/>
                <a:gd name="connsiteX7" fmla="*/ 0 w 1351578"/>
                <a:gd name="connsiteY7" fmla="*/ 583200 h 648000"/>
                <a:gd name="connsiteX8" fmla="*/ 0 w 1351578"/>
                <a:gd name="connsiteY8" fmla="*/ 64800 h 6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1578" h="648000">
                  <a:moveTo>
                    <a:pt x="0" y="64800"/>
                  </a:moveTo>
                  <a:cubicBezTo>
                    <a:pt x="0" y="29012"/>
                    <a:pt x="29012" y="0"/>
                    <a:pt x="64800" y="0"/>
                  </a:cubicBezTo>
                  <a:lnTo>
                    <a:pt x="1286778" y="0"/>
                  </a:lnTo>
                  <a:cubicBezTo>
                    <a:pt x="1322566" y="0"/>
                    <a:pt x="1351578" y="29012"/>
                    <a:pt x="1351578" y="64800"/>
                  </a:cubicBezTo>
                  <a:lnTo>
                    <a:pt x="1351578" y="583200"/>
                  </a:lnTo>
                  <a:cubicBezTo>
                    <a:pt x="1351578" y="618988"/>
                    <a:pt x="1322566" y="648000"/>
                    <a:pt x="1286778" y="648000"/>
                  </a:cubicBezTo>
                  <a:lnTo>
                    <a:pt x="64800" y="648000"/>
                  </a:lnTo>
                  <a:cubicBezTo>
                    <a:pt x="29012" y="648000"/>
                    <a:pt x="0" y="618988"/>
                    <a:pt x="0" y="583200"/>
                  </a:cubicBezTo>
                  <a:lnTo>
                    <a:pt x="0" y="64800"/>
                  </a:lnTo>
                  <a:close/>
                </a:path>
              </a:pathLst>
            </a:custGeom>
            <a:solidFill>
              <a:schemeClr val="accent6"/>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9568" tIns="99568" rIns="99568" bIns="269340" numCol="1" spcCol="1270" anchor="t" anchorCtr="0">
              <a:noAutofit/>
            </a:bodyPr>
            <a:lstStyle/>
            <a:p>
              <a:pPr lvl="0" algn="l" defTabSz="622300">
                <a:lnSpc>
                  <a:spcPct val="150000"/>
                </a:lnSpc>
                <a:spcBef>
                  <a:spcPct val="0"/>
                </a:spcBef>
                <a:spcAft>
                  <a:spcPct val="35000"/>
                </a:spcAft>
              </a:pPr>
              <a:r>
                <a:rPr lang="en-US" altLang="zh-CN" sz="1400" kern="1200" dirty="0">
                  <a:latin typeface="微软雅黑" panose="020B0503020204020204" pitchFamily="34" charset="-122"/>
                  <a:ea typeface="微软雅黑" panose="020B0503020204020204" pitchFamily="34" charset="-122"/>
                </a:rPr>
                <a:t>APP</a:t>
              </a:r>
              <a:r>
                <a:rPr lang="zh-CN" altLang="en-US" sz="1400" kern="1200" dirty="0">
                  <a:latin typeface="微软雅黑" panose="020B0503020204020204" pitchFamily="34" charset="-122"/>
                  <a:ea typeface="微软雅黑" panose="020B0503020204020204" pitchFamily="34" charset="-122"/>
                </a:rPr>
                <a:t>运行</a:t>
              </a:r>
              <a:endParaRPr lang="zh-CN" altLang="en-US" sz="1400" kern="1200" dirty="0">
                <a:latin typeface="微软雅黑" panose="020B0503020204020204" pitchFamily="34" charset="-122"/>
                <a:ea typeface="微软雅黑" panose="020B0503020204020204" pitchFamily="34" charset="-122"/>
              </a:endParaRPr>
            </a:p>
          </p:txBody>
        </p:sp>
        <p:sp>
          <p:nvSpPr>
            <p:cNvPr id="13" name="任意多边形 12"/>
            <p:cNvSpPr/>
            <p:nvPr/>
          </p:nvSpPr>
          <p:spPr>
            <a:xfrm>
              <a:off x="3350548" y="1196776"/>
              <a:ext cx="1437475" cy="950406"/>
            </a:xfrm>
            <a:custGeom>
              <a:avLst/>
              <a:gdLst>
                <a:gd name="connsiteX0" fmla="*/ 0 w 1351578"/>
                <a:gd name="connsiteY0" fmla="*/ 86400 h 864000"/>
                <a:gd name="connsiteX1" fmla="*/ 86400 w 1351578"/>
                <a:gd name="connsiteY1" fmla="*/ 0 h 864000"/>
                <a:gd name="connsiteX2" fmla="*/ 1265178 w 1351578"/>
                <a:gd name="connsiteY2" fmla="*/ 0 h 864000"/>
                <a:gd name="connsiteX3" fmla="*/ 1351578 w 1351578"/>
                <a:gd name="connsiteY3" fmla="*/ 86400 h 864000"/>
                <a:gd name="connsiteX4" fmla="*/ 1351578 w 1351578"/>
                <a:gd name="connsiteY4" fmla="*/ 777600 h 864000"/>
                <a:gd name="connsiteX5" fmla="*/ 1265178 w 1351578"/>
                <a:gd name="connsiteY5" fmla="*/ 864000 h 864000"/>
                <a:gd name="connsiteX6" fmla="*/ 86400 w 1351578"/>
                <a:gd name="connsiteY6" fmla="*/ 864000 h 864000"/>
                <a:gd name="connsiteX7" fmla="*/ 0 w 1351578"/>
                <a:gd name="connsiteY7" fmla="*/ 777600 h 864000"/>
                <a:gd name="connsiteX8" fmla="*/ 0 w 1351578"/>
                <a:gd name="connsiteY8" fmla="*/ 86400 h 8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1578" h="864000">
                  <a:moveTo>
                    <a:pt x="0" y="86400"/>
                  </a:moveTo>
                  <a:cubicBezTo>
                    <a:pt x="0" y="38683"/>
                    <a:pt x="38683" y="0"/>
                    <a:pt x="86400" y="0"/>
                  </a:cubicBezTo>
                  <a:lnTo>
                    <a:pt x="1265178" y="0"/>
                  </a:lnTo>
                  <a:cubicBezTo>
                    <a:pt x="1312895" y="0"/>
                    <a:pt x="1351578" y="38683"/>
                    <a:pt x="1351578" y="86400"/>
                  </a:cubicBezTo>
                  <a:lnTo>
                    <a:pt x="1351578" y="777600"/>
                  </a:lnTo>
                  <a:cubicBezTo>
                    <a:pt x="1351578" y="825317"/>
                    <a:pt x="1312895" y="864000"/>
                    <a:pt x="1265178" y="864000"/>
                  </a:cubicBezTo>
                  <a:lnTo>
                    <a:pt x="86400" y="864000"/>
                  </a:lnTo>
                  <a:cubicBezTo>
                    <a:pt x="38683" y="864000"/>
                    <a:pt x="0" y="825317"/>
                    <a:pt x="0" y="777600"/>
                  </a:cubicBezTo>
                  <a:lnTo>
                    <a:pt x="0" y="86400"/>
                  </a:lnTo>
                  <a:close/>
                </a:path>
              </a:pathLst>
            </a:cu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874" tIns="124874" rIns="124874" bIns="124874" numCol="1" spcCol="1270" anchor="t" anchorCtr="0">
              <a:noAutofit/>
            </a:bodyPr>
            <a:lstStyle/>
            <a:p>
              <a:pPr marL="114300" lvl="1" indent="-114300" algn="l" defTabSz="622300">
                <a:spcBef>
                  <a:spcPct val="0"/>
                </a:spcBef>
                <a:spcAft>
                  <a:spcPts val="1200"/>
                </a:spcAft>
                <a:buChar char="•"/>
              </a:pPr>
              <a:r>
                <a:rPr lang="zh-CN" altLang="en-US" sz="1400" kern="1200" dirty="0">
                  <a:solidFill>
                    <a:schemeClr val="tx1"/>
                  </a:solidFill>
                  <a:latin typeface="微软雅黑" panose="020B0503020204020204" pitchFamily="34" charset="-122"/>
                  <a:ea typeface="微软雅黑" panose="020B0503020204020204" pitchFamily="34" charset="-122"/>
                </a:rPr>
                <a:t>本地数据加密</a:t>
              </a:r>
              <a:endParaRPr lang="en-US" altLang="zh-CN" sz="1400" kern="1200" dirty="0">
                <a:solidFill>
                  <a:schemeClr val="tx1"/>
                </a:solidFill>
                <a:latin typeface="微软雅黑" panose="020B0503020204020204" pitchFamily="34" charset="-122"/>
                <a:ea typeface="微软雅黑" panose="020B0503020204020204" pitchFamily="34" charset="-122"/>
              </a:endParaRPr>
            </a:p>
            <a:p>
              <a:pPr marL="114300" lvl="1" indent="-114300" algn="l" defTabSz="622300">
                <a:spcBef>
                  <a:spcPct val="0"/>
                </a:spcBef>
                <a:spcAft>
                  <a:spcPts val="1200"/>
                </a:spcAft>
                <a:buChar char="•"/>
              </a:pPr>
              <a:r>
                <a:rPr lang="zh-CN" altLang="en-US" sz="1400" dirty="0">
                  <a:solidFill>
                    <a:schemeClr val="tx1"/>
                  </a:solidFill>
                  <a:latin typeface="微软雅黑" panose="020B0503020204020204" pitchFamily="34" charset="-122"/>
                  <a:ea typeface="微软雅黑" panose="020B0503020204020204" pitchFamily="34" charset="-122"/>
                </a:rPr>
                <a:t>密钥与用户信息绑定</a:t>
              </a:r>
              <a:endParaRPr lang="zh-CN" altLang="en-US" sz="1400" kern="1200" dirty="0">
                <a:solidFill>
                  <a:schemeClr val="tx1"/>
                </a:solidFill>
                <a:latin typeface="微软雅黑" panose="020B0503020204020204" pitchFamily="34" charset="-122"/>
                <a:ea typeface="微软雅黑" panose="020B0503020204020204" pitchFamily="34" charset="-122"/>
              </a:endParaRPr>
            </a:p>
          </p:txBody>
        </p:sp>
        <p:sp>
          <p:nvSpPr>
            <p:cNvPr id="14" name="任意多边形 13"/>
            <p:cNvSpPr/>
            <p:nvPr/>
          </p:nvSpPr>
          <p:spPr>
            <a:xfrm>
              <a:off x="4630192" y="812524"/>
              <a:ext cx="434376" cy="336503"/>
            </a:xfrm>
            <a:custGeom>
              <a:avLst/>
              <a:gdLst>
                <a:gd name="connsiteX0" fmla="*/ 0 w 434376"/>
                <a:gd name="connsiteY0" fmla="*/ 67301 h 336503"/>
                <a:gd name="connsiteX1" fmla="*/ 266125 w 434376"/>
                <a:gd name="connsiteY1" fmla="*/ 67301 h 336503"/>
                <a:gd name="connsiteX2" fmla="*/ 266125 w 434376"/>
                <a:gd name="connsiteY2" fmla="*/ 0 h 336503"/>
                <a:gd name="connsiteX3" fmla="*/ 434376 w 434376"/>
                <a:gd name="connsiteY3" fmla="*/ 168252 h 336503"/>
                <a:gd name="connsiteX4" fmla="*/ 266125 w 434376"/>
                <a:gd name="connsiteY4" fmla="*/ 336503 h 336503"/>
                <a:gd name="connsiteX5" fmla="*/ 266125 w 434376"/>
                <a:gd name="connsiteY5" fmla="*/ 269202 h 336503"/>
                <a:gd name="connsiteX6" fmla="*/ 0 w 434376"/>
                <a:gd name="connsiteY6" fmla="*/ 269202 h 336503"/>
                <a:gd name="connsiteX7" fmla="*/ 0 w 434376"/>
                <a:gd name="connsiteY7" fmla="*/ 67301 h 33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4376" h="336503">
                  <a:moveTo>
                    <a:pt x="0" y="67301"/>
                  </a:moveTo>
                  <a:lnTo>
                    <a:pt x="266125" y="67301"/>
                  </a:lnTo>
                  <a:lnTo>
                    <a:pt x="266125" y="0"/>
                  </a:lnTo>
                  <a:lnTo>
                    <a:pt x="434376" y="168252"/>
                  </a:lnTo>
                  <a:lnTo>
                    <a:pt x="266125" y="336503"/>
                  </a:lnTo>
                  <a:lnTo>
                    <a:pt x="266125" y="269202"/>
                  </a:lnTo>
                  <a:lnTo>
                    <a:pt x="0" y="269202"/>
                  </a:lnTo>
                  <a:lnTo>
                    <a:pt x="0" y="67301"/>
                  </a:lnTo>
                  <a:close/>
                </a:path>
              </a:pathLst>
            </a:custGeom>
            <a:solidFill>
              <a:schemeClr val="accent6"/>
            </a:solidFill>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0" tIns="67301" rIns="100951" bIns="67301" numCol="1" spcCol="1270" anchor="ctr" anchorCtr="0">
              <a:noAutofit/>
            </a:bodyPr>
            <a:lstStyle/>
            <a:p>
              <a:pPr lvl="0" algn="ctr" defTabSz="622300">
                <a:lnSpc>
                  <a:spcPct val="150000"/>
                </a:lnSpc>
                <a:spcBef>
                  <a:spcPct val="0"/>
                </a:spcBef>
                <a:spcAft>
                  <a:spcPct val="35000"/>
                </a:spcAft>
              </a:pPr>
              <a:endParaRPr lang="zh-CN" altLang="en-US" sz="1400" kern="1200">
                <a:latin typeface="微软雅黑" panose="020B0503020204020204" pitchFamily="34" charset="-122"/>
                <a:ea typeface="微软雅黑" panose="020B0503020204020204" pitchFamily="34" charset="-122"/>
              </a:endParaRPr>
            </a:p>
          </p:txBody>
        </p:sp>
        <p:sp>
          <p:nvSpPr>
            <p:cNvPr id="15" name="任意多边形 14"/>
            <p:cNvSpPr/>
            <p:nvPr/>
          </p:nvSpPr>
          <p:spPr>
            <a:xfrm>
              <a:off x="5244875" y="764775"/>
              <a:ext cx="1351578" cy="648000"/>
            </a:xfrm>
            <a:custGeom>
              <a:avLst/>
              <a:gdLst>
                <a:gd name="connsiteX0" fmla="*/ 0 w 1351578"/>
                <a:gd name="connsiteY0" fmla="*/ 64800 h 648000"/>
                <a:gd name="connsiteX1" fmla="*/ 64800 w 1351578"/>
                <a:gd name="connsiteY1" fmla="*/ 0 h 648000"/>
                <a:gd name="connsiteX2" fmla="*/ 1286778 w 1351578"/>
                <a:gd name="connsiteY2" fmla="*/ 0 h 648000"/>
                <a:gd name="connsiteX3" fmla="*/ 1351578 w 1351578"/>
                <a:gd name="connsiteY3" fmla="*/ 64800 h 648000"/>
                <a:gd name="connsiteX4" fmla="*/ 1351578 w 1351578"/>
                <a:gd name="connsiteY4" fmla="*/ 583200 h 648000"/>
                <a:gd name="connsiteX5" fmla="*/ 1286778 w 1351578"/>
                <a:gd name="connsiteY5" fmla="*/ 648000 h 648000"/>
                <a:gd name="connsiteX6" fmla="*/ 64800 w 1351578"/>
                <a:gd name="connsiteY6" fmla="*/ 648000 h 648000"/>
                <a:gd name="connsiteX7" fmla="*/ 0 w 1351578"/>
                <a:gd name="connsiteY7" fmla="*/ 583200 h 648000"/>
                <a:gd name="connsiteX8" fmla="*/ 0 w 1351578"/>
                <a:gd name="connsiteY8" fmla="*/ 64800 h 6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1578" h="648000">
                  <a:moveTo>
                    <a:pt x="0" y="64800"/>
                  </a:moveTo>
                  <a:cubicBezTo>
                    <a:pt x="0" y="29012"/>
                    <a:pt x="29012" y="0"/>
                    <a:pt x="64800" y="0"/>
                  </a:cubicBezTo>
                  <a:lnTo>
                    <a:pt x="1286778" y="0"/>
                  </a:lnTo>
                  <a:cubicBezTo>
                    <a:pt x="1322566" y="0"/>
                    <a:pt x="1351578" y="29012"/>
                    <a:pt x="1351578" y="64800"/>
                  </a:cubicBezTo>
                  <a:lnTo>
                    <a:pt x="1351578" y="583200"/>
                  </a:lnTo>
                  <a:cubicBezTo>
                    <a:pt x="1351578" y="618988"/>
                    <a:pt x="1322566" y="648000"/>
                    <a:pt x="1286778" y="648000"/>
                  </a:cubicBezTo>
                  <a:lnTo>
                    <a:pt x="64800" y="648000"/>
                  </a:lnTo>
                  <a:cubicBezTo>
                    <a:pt x="29012" y="648000"/>
                    <a:pt x="0" y="618988"/>
                    <a:pt x="0" y="583200"/>
                  </a:cubicBezTo>
                  <a:lnTo>
                    <a:pt x="0" y="64800"/>
                  </a:lnTo>
                  <a:close/>
                </a:path>
              </a:pathLst>
            </a:custGeom>
            <a:solidFill>
              <a:srgbClr val="0070C0"/>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99568" tIns="99568" rIns="99568" bIns="269340" numCol="1" spcCol="1270" anchor="t" anchorCtr="0">
              <a:noAutofit/>
            </a:bodyPr>
            <a:lstStyle/>
            <a:p>
              <a:pPr lvl="0" algn="l" defTabSz="622300">
                <a:lnSpc>
                  <a:spcPct val="150000"/>
                </a:lnSpc>
                <a:spcBef>
                  <a:spcPct val="0"/>
                </a:spcBef>
                <a:spcAft>
                  <a:spcPct val="35000"/>
                </a:spcAft>
              </a:pPr>
              <a:r>
                <a:rPr lang="zh-CN" altLang="en-US" sz="1400" kern="1200" dirty="0">
                  <a:latin typeface="微软雅黑" panose="020B0503020204020204" pitchFamily="34" charset="-122"/>
                  <a:ea typeface="微软雅黑" panose="020B0503020204020204" pitchFamily="34" charset="-122"/>
                </a:rPr>
                <a:t>数据读取</a:t>
              </a:r>
              <a:endParaRPr lang="zh-CN" altLang="en-US" sz="1400" kern="1200" dirty="0">
                <a:latin typeface="微软雅黑" panose="020B0503020204020204" pitchFamily="34" charset="-122"/>
                <a:ea typeface="微软雅黑" panose="020B0503020204020204" pitchFamily="34" charset="-122"/>
              </a:endParaRPr>
            </a:p>
          </p:txBody>
        </p:sp>
        <p:sp>
          <p:nvSpPr>
            <p:cNvPr id="16" name="任意多边形 15"/>
            <p:cNvSpPr/>
            <p:nvPr/>
          </p:nvSpPr>
          <p:spPr>
            <a:xfrm>
              <a:off x="5521705" y="1196776"/>
              <a:ext cx="1351578" cy="950406"/>
            </a:xfrm>
            <a:custGeom>
              <a:avLst/>
              <a:gdLst>
                <a:gd name="connsiteX0" fmla="*/ 0 w 1351578"/>
                <a:gd name="connsiteY0" fmla="*/ 86400 h 864000"/>
                <a:gd name="connsiteX1" fmla="*/ 86400 w 1351578"/>
                <a:gd name="connsiteY1" fmla="*/ 0 h 864000"/>
                <a:gd name="connsiteX2" fmla="*/ 1265178 w 1351578"/>
                <a:gd name="connsiteY2" fmla="*/ 0 h 864000"/>
                <a:gd name="connsiteX3" fmla="*/ 1351578 w 1351578"/>
                <a:gd name="connsiteY3" fmla="*/ 86400 h 864000"/>
                <a:gd name="connsiteX4" fmla="*/ 1351578 w 1351578"/>
                <a:gd name="connsiteY4" fmla="*/ 777600 h 864000"/>
                <a:gd name="connsiteX5" fmla="*/ 1265178 w 1351578"/>
                <a:gd name="connsiteY5" fmla="*/ 864000 h 864000"/>
                <a:gd name="connsiteX6" fmla="*/ 86400 w 1351578"/>
                <a:gd name="connsiteY6" fmla="*/ 864000 h 864000"/>
                <a:gd name="connsiteX7" fmla="*/ 0 w 1351578"/>
                <a:gd name="connsiteY7" fmla="*/ 777600 h 864000"/>
                <a:gd name="connsiteX8" fmla="*/ 0 w 1351578"/>
                <a:gd name="connsiteY8" fmla="*/ 86400 h 8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1578" h="864000">
                  <a:moveTo>
                    <a:pt x="0" y="86400"/>
                  </a:moveTo>
                  <a:cubicBezTo>
                    <a:pt x="0" y="38683"/>
                    <a:pt x="38683" y="0"/>
                    <a:pt x="86400" y="0"/>
                  </a:cubicBezTo>
                  <a:lnTo>
                    <a:pt x="1265178" y="0"/>
                  </a:lnTo>
                  <a:cubicBezTo>
                    <a:pt x="1312895" y="0"/>
                    <a:pt x="1351578" y="38683"/>
                    <a:pt x="1351578" y="86400"/>
                  </a:cubicBezTo>
                  <a:lnTo>
                    <a:pt x="1351578" y="777600"/>
                  </a:lnTo>
                  <a:cubicBezTo>
                    <a:pt x="1351578" y="825317"/>
                    <a:pt x="1312895" y="864000"/>
                    <a:pt x="1265178" y="864000"/>
                  </a:cubicBezTo>
                  <a:lnTo>
                    <a:pt x="86400" y="864000"/>
                  </a:lnTo>
                  <a:cubicBezTo>
                    <a:pt x="38683" y="864000"/>
                    <a:pt x="0" y="825317"/>
                    <a:pt x="0" y="777600"/>
                  </a:cubicBezTo>
                  <a:lnTo>
                    <a:pt x="0" y="86400"/>
                  </a:lnTo>
                  <a:close/>
                </a:path>
              </a:pathLst>
            </a:custGeom>
          </p:spPr>
          <p:style>
            <a:lnRef idx="2">
              <a:schemeClr val="accent1"/>
            </a:lnRef>
            <a:fillRef idx="1">
              <a:schemeClr val="lt1"/>
            </a:fillRef>
            <a:effectRef idx="0">
              <a:schemeClr val="accent1"/>
            </a:effectRef>
            <a:fontRef idx="minor">
              <a:schemeClr val="dk1"/>
            </a:fontRef>
          </p:style>
          <p:txBody>
            <a:bodyPr spcFirstLastPara="0" vert="horz" wrap="square" lIns="124874" tIns="124874" rIns="124874" bIns="124874" numCol="1" spcCol="1270" anchor="t" anchorCtr="0">
              <a:noAutofit/>
            </a:bodyPr>
            <a:lstStyle/>
            <a:p>
              <a:pPr marL="114300" lvl="1" indent="-114300" algn="l" defTabSz="622300">
                <a:lnSpc>
                  <a:spcPct val="150000"/>
                </a:lnSpc>
                <a:spcBef>
                  <a:spcPct val="0"/>
                </a:spcBef>
                <a:spcAft>
                  <a:spcPct val="15000"/>
                </a:spcAft>
                <a:buChar char="•"/>
              </a:pPr>
              <a:r>
                <a:rPr lang="zh-CN" altLang="en-US" sz="1400" kern="1200" dirty="0">
                  <a:solidFill>
                    <a:schemeClr val="tx1"/>
                  </a:solidFill>
                  <a:latin typeface="微软雅黑" panose="020B0503020204020204" pitchFamily="34" charset="-122"/>
                  <a:ea typeface="微软雅黑" panose="020B0503020204020204" pitchFamily="34" charset="-122"/>
                </a:rPr>
                <a:t>数据解密</a:t>
              </a:r>
              <a:endParaRPr lang="zh-CN" altLang="en-US" sz="1400" kern="1200" dirty="0">
                <a:solidFill>
                  <a:schemeClr val="tx1"/>
                </a:solidFill>
                <a:latin typeface="微软雅黑" panose="020B0503020204020204" pitchFamily="34" charset="-122"/>
                <a:ea typeface="微软雅黑" panose="020B0503020204020204" pitchFamily="34" charset="-122"/>
              </a:endParaRPr>
            </a:p>
          </p:txBody>
        </p:sp>
      </p:grpSp>
      <p:sp>
        <p:nvSpPr>
          <p:cNvPr id="17" name="圆角矩形 16"/>
          <p:cNvSpPr/>
          <p:nvPr/>
        </p:nvSpPr>
        <p:spPr>
          <a:xfrm>
            <a:off x="1500351" y="1421884"/>
            <a:ext cx="8994777" cy="2450129"/>
          </a:xfrm>
          <a:prstGeom prst="roundRect">
            <a:avLst>
              <a:gd name="adj" fmla="val 5826"/>
            </a:avLst>
          </a:prstGeom>
        </p:spPr>
        <p:style>
          <a:lnRef idx="2">
            <a:schemeClr val="accent5"/>
          </a:lnRef>
          <a:fillRef idx="1">
            <a:schemeClr val="lt1"/>
          </a:fillRef>
          <a:effectRef idx="0">
            <a:schemeClr val="accent5"/>
          </a:effectRef>
          <a:fontRef idx="minor">
            <a:schemeClr val="dk1"/>
          </a:fontRef>
        </p:style>
        <p:txBody>
          <a:bodyPr rtlCol="0" anchor="ctr"/>
          <a:lstStyle/>
          <a:p>
            <a:pPr marL="285750" indent="-285750">
              <a:spcAft>
                <a:spcPts val="1200"/>
              </a:spcAft>
              <a:buFont typeface="Wingdings" panose="05000000000000000000" pitchFamily="2" charset="2"/>
              <a:buChar char="Ø"/>
            </a:pPr>
            <a:r>
              <a:rPr lang="zh-CN" altLang="en-US" sz="1800" dirty="0">
                <a:solidFill>
                  <a:schemeClr val="tx1"/>
                </a:solidFill>
                <a:latin typeface="微软雅黑" panose="020B0503020204020204" pitchFamily="34" charset="-122"/>
                <a:ea typeface="微软雅黑" panose="020B0503020204020204" pitchFamily="34" charset="-122"/>
              </a:rPr>
              <a:t>爱加密本地数据加密服务，主要为安卓</a:t>
            </a:r>
            <a:r>
              <a:rPr lang="en-US" altLang="zh-CN" sz="1800" dirty="0">
                <a:solidFill>
                  <a:schemeClr val="tx1"/>
                </a:solidFill>
                <a:latin typeface="微软雅黑" panose="020B0503020204020204" pitchFamily="34" charset="-122"/>
                <a:ea typeface="微软雅黑" panose="020B0503020204020204" pitchFamily="34" charset="-122"/>
              </a:rPr>
              <a:t>APP</a:t>
            </a:r>
            <a:r>
              <a:rPr lang="zh-CN" altLang="en-US" sz="1800" dirty="0">
                <a:solidFill>
                  <a:schemeClr val="tx1"/>
                </a:solidFill>
                <a:latin typeface="微软雅黑" panose="020B0503020204020204" pitchFamily="34" charset="-122"/>
                <a:ea typeface="微软雅黑" panose="020B0503020204020204" pitchFamily="34" charset="-122"/>
              </a:rPr>
              <a:t>提供数据加密保护，从而防止、窃取用户隐私信息等。包括以下内容：</a:t>
            </a:r>
            <a:endParaRPr lang="zh-CN" altLang="en-US" sz="1800" dirty="0">
              <a:solidFill>
                <a:schemeClr val="tx1"/>
              </a:solidFill>
              <a:latin typeface="微软雅黑" panose="020B0503020204020204" pitchFamily="34" charset="-122"/>
              <a:ea typeface="微软雅黑" panose="020B0503020204020204" pitchFamily="34" charset="-122"/>
            </a:endParaRPr>
          </a:p>
          <a:p>
            <a:pPr marL="1200150" lvl="1" indent="-285750">
              <a:spcAft>
                <a:spcPts val="1200"/>
              </a:spcAft>
              <a:buFont typeface="Wingdings" panose="05000000000000000000" pitchFamily="2" charset="2"/>
              <a:buChar char="u"/>
            </a:pPr>
            <a:r>
              <a:rPr lang="zh-CN" altLang="en-US" sz="1800" dirty="0">
                <a:solidFill>
                  <a:schemeClr val="tx1"/>
                </a:solidFill>
                <a:latin typeface="微软雅黑" panose="020B0503020204020204" pitchFamily="34" charset="-122"/>
                <a:ea typeface="微软雅黑" panose="020B0503020204020204" pitchFamily="34" charset="-122"/>
              </a:rPr>
              <a:t>加密对象：用户隐私信息、开发者加密算法及秘钥。</a:t>
            </a:r>
            <a:endParaRPr lang="zh-CN" altLang="en-US" sz="1800" dirty="0">
              <a:solidFill>
                <a:schemeClr val="tx1"/>
              </a:solidFill>
              <a:latin typeface="微软雅黑" panose="020B0503020204020204" pitchFamily="34" charset="-122"/>
              <a:ea typeface="微软雅黑" panose="020B0503020204020204" pitchFamily="34" charset="-122"/>
            </a:endParaRPr>
          </a:p>
          <a:p>
            <a:pPr marL="1200150" lvl="1" indent="-285750">
              <a:spcAft>
                <a:spcPts val="1200"/>
              </a:spcAft>
              <a:buFont typeface="Wingdings" panose="05000000000000000000" pitchFamily="2" charset="2"/>
              <a:buChar char="u"/>
            </a:pPr>
            <a:r>
              <a:rPr lang="zh-CN" altLang="en-US" sz="1800" dirty="0">
                <a:solidFill>
                  <a:schemeClr val="tx1"/>
                </a:solidFill>
                <a:latin typeface="微软雅黑" panose="020B0503020204020204" pitchFamily="34" charset="-122"/>
                <a:ea typeface="微软雅黑" panose="020B0503020204020204" pitchFamily="34" charset="-122"/>
              </a:rPr>
              <a:t>加密范围：爱加密针对手机本地</a:t>
            </a:r>
            <a:r>
              <a:rPr lang="en-US" altLang="zh-CN" sz="1800" dirty="0">
                <a:solidFill>
                  <a:schemeClr val="tx1"/>
                </a:solidFill>
                <a:latin typeface="微软雅黑" panose="020B0503020204020204" pitchFamily="34" charset="-122"/>
                <a:ea typeface="微软雅黑" panose="020B0503020204020204" pitchFamily="34" charset="-122"/>
              </a:rPr>
              <a:t>sharedpreference</a:t>
            </a:r>
            <a:r>
              <a:rPr lang="zh-CN" altLang="en-US" sz="1800" dirty="0">
                <a:solidFill>
                  <a:schemeClr val="tx1"/>
                </a:solidFill>
                <a:latin typeface="微软雅黑" panose="020B0503020204020204" pitchFamily="34" charset="-122"/>
                <a:ea typeface="微软雅黑" panose="020B0503020204020204" pitchFamily="34" charset="-122"/>
              </a:rPr>
              <a:t>类型的数据、文件、</a:t>
            </a:r>
            <a:r>
              <a:rPr lang="en-US" altLang="zh-CN" sz="1800" dirty="0">
                <a:solidFill>
                  <a:schemeClr val="tx1"/>
                </a:solidFill>
                <a:latin typeface="微软雅黑" panose="020B0503020204020204" pitchFamily="34" charset="-122"/>
                <a:ea typeface="微软雅黑" panose="020B0503020204020204" pitchFamily="34" charset="-122"/>
              </a:rPr>
              <a:t>SQLite</a:t>
            </a:r>
            <a:r>
              <a:rPr lang="zh-CN" altLang="en-US" sz="1800" dirty="0">
                <a:solidFill>
                  <a:schemeClr val="tx1"/>
                </a:solidFill>
                <a:latin typeface="微软雅黑" panose="020B0503020204020204" pitchFamily="34" charset="-122"/>
                <a:ea typeface="微软雅黑" panose="020B0503020204020204" pitchFamily="34" charset="-122"/>
              </a:rPr>
              <a:t>数据库文件进行加密。</a:t>
            </a:r>
            <a:endParaRPr lang="zh-CN" altLang="en-US" sz="1800" dirty="0">
              <a:solidFill>
                <a:schemeClr val="tx1"/>
              </a:solidFill>
              <a:latin typeface="微软雅黑" panose="020B0503020204020204" pitchFamily="34" charset="-122"/>
              <a:ea typeface="微软雅黑" panose="020B0503020204020204" pitchFamily="34" charset="-122"/>
            </a:endParaRPr>
          </a:p>
          <a:p>
            <a:pPr marL="1200150" lvl="1" indent="-285750">
              <a:spcAft>
                <a:spcPts val="1200"/>
              </a:spcAft>
              <a:buFont typeface="Wingdings" panose="05000000000000000000" pitchFamily="2" charset="2"/>
              <a:buChar char="u"/>
            </a:pPr>
            <a:r>
              <a:rPr lang="zh-CN" altLang="en-US" sz="1800" dirty="0">
                <a:solidFill>
                  <a:schemeClr val="tx1"/>
                </a:solidFill>
                <a:latin typeface="微软雅黑" panose="020B0503020204020204" pitchFamily="34" charset="-122"/>
                <a:ea typeface="微软雅黑" panose="020B0503020204020204" pitchFamily="34" charset="-122"/>
              </a:rPr>
              <a:t>加密算法：采用多种加密算法，包括国际通用算法（</a:t>
            </a:r>
            <a:r>
              <a:rPr lang="en-US" altLang="zh-CN" sz="1800" dirty="0">
                <a:solidFill>
                  <a:schemeClr val="tx1"/>
                </a:solidFill>
                <a:latin typeface="微软雅黑" panose="020B0503020204020204" pitchFamily="34" charset="-122"/>
                <a:ea typeface="微软雅黑" panose="020B0503020204020204" pitchFamily="34" charset="-122"/>
              </a:rPr>
              <a:t>RSA</a:t>
            </a:r>
            <a:r>
              <a:rPr lang="zh-CN" altLang="en-US" sz="1800" dirty="0">
                <a:solidFill>
                  <a:schemeClr val="tx1"/>
                </a:solidFill>
                <a:latin typeface="微软雅黑" panose="020B0503020204020204" pitchFamily="34" charset="-122"/>
                <a:ea typeface="微软雅黑" panose="020B0503020204020204" pitchFamily="34" charset="-122"/>
              </a:rPr>
              <a:t>、</a:t>
            </a:r>
            <a:r>
              <a:rPr lang="en-US" altLang="zh-CN" sz="1800" dirty="0">
                <a:solidFill>
                  <a:schemeClr val="tx1"/>
                </a:solidFill>
                <a:latin typeface="微软雅黑" panose="020B0503020204020204" pitchFamily="34" charset="-122"/>
                <a:ea typeface="微软雅黑" panose="020B0503020204020204" pitchFamily="34" charset="-122"/>
              </a:rPr>
              <a:t>MD5</a:t>
            </a:r>
            <a:r>
              <a:rPr lang="zh-CN" altLang="en-US" sz="1800" dirty="0">
                <a:solidFill>
                  <a:schemeClr val="tx1"/>
                </a:solidFill>
                <a:latin typeface="微软雅黑" panose="020B0503020204020204" pitchFamily="34" charset="-122"/>
                <a:ea typeface="微软雅黑" panose="020B0503020204020204" pitchFamily="34" charset="-122"/>
              </a:rPr>
              <a:t>、</a:t>
            </a:r>
            <a:r>
              <a:rPr lang="en-US" altLang="zh-CN" sz="1800" dirty="0">
                <a:solidFill>
                  <a:schemeClr val="tx1"/>
                </a:solidFill>
                <a:latin typeface="微软雅黑" panose="020B0503020204020204" pitchFamily="34" charset="-122"/>
                <a:ea typeface="微软雅黑" panose="020B0503020204020204" pitchFamily="34" charset="-122"/>
              </a:rPr>
              <a:t>DES……</a:t>
            </a:r>
            <a:r>
              <a:rPr lang="zh-CN" altLang="en-US" sz="1800" dirty="0">
                <a:solidFill>
                  <a:schemeClr val="tx1"/>
                </a:solidFill>
                <a:latin typeface="微软雅黑" panose="020B0503020204020204" pitchFamily="34" charset="-122"/>
                <a:ea typeface="微软雅黑" panose="020B0503020204020204" pitchFamily="34" charset="-122"/>
              </a:rPr>
              <a:t>）、国密算法及爱加密自主研发的加密算法等。</a:t>
            </a:r>
            <a:endParaRPr lang="zh-CN" altLang="en-US" sz="18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ransition spd="slow">
    <p:randomBar dir="ver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altLang="zh-CN" sz="2300" spc="300" dirty="0">
                <a:solidFill>
                  <a:srgbClr val="007AF0"/>
                </a:solidFill>
                <a:latin typeface="微软雅黑" panose="020B0503020204020204" pitchFamily="34" charset="-122"/>
                <a:ea typeface="微软雅黑" panose="020B0503020204020204" pitchFamily="34" charset="-122"/>
              </a:rPr>
              <a:t>5</a:t>
            </a:r>
            <a:r>
              <a:rPr lang="zh-CN" altLang="en-US" sz="2300" spc="300" dirty="0">
                <a:solidFill>
                  <a:srgbClr val="007AF0"/>
                </a:solidFill>
                <a:latin typeface="微软雅黑" panose="020B0503020204020204" pitchFamily="34" charset="-122"/>
                <a:ea typeface="微软雅黑" panose="020B0503020204020204" pitchFamily="34" charset="-122"/>
              </a:rPr>
              <a:t>、页面数据防护</a:t>
            </a:r>
            <a:r>
              <a:rPr lang="en-US" altLang="zh-CN" sz="2300" spc="300" dirty="0">
                <a:solidFill>
                  <a:srgbClr val="007AF0"/>
                </a:solidFill>
                <a:latin typeface="微软雅黑" panose="020B0503020204020204" pitchFamily="34" charset="-122"/>
                <a:ea typeface="微软雅黑" panose="020B0503020204020204" pitchFamily="34" charset="-122"/>
              </a:rPr>
              <a:t>—— </a:t>
            </a:r>
            <a:r>
              <a:rPr lang="zh-CN" altLang="en-US" sz="2300" spc="300" dirty="0">
                <a:solidFill>
                  <a:srgbClr val="007AF0"/>
                </a:solidFill>
                <a:latin typeface="微软雅黑" panose="020B0503020204020204" pitchFamily="34" charset="-122"/>
                <a:ea typeface="微软雅黑" panose="020B0503020204020204" pitchFamily="34" charset="-122"/>
              </a:rPr>
              <a:t>①应用防截屏（基于</a:t>
            </a:r>
            <a:r>
              <a:rPr lang="en-US" altLang="zh-CN" sz="2300" spc="300" dirty="0">
                <a:solidFill>
                  <a:srgbClr val="007AF0"/>
                </a:solidFill>
                <a:latin typeface="微软雅黑" panose="020B0503020204020204" pitchFamily="34" charset="-122"/>
                <a:ea typeface="微软雅黑" panose="020B0503020204020204" pitchFamily="34" charset="-122"/>
              </a:rPr>
              <a:t>Activity</a:t>
            </a:r>
            <a:r>
              <a:rPr lang="zh-CN" altLang="en-US" sz="2300" spc="300" dirty="0">
                <a:solidFill>
                  <a:srgbClr val="007AF0"/>
                </a:solidFill>
                <a:latin typeface="微软雅黑" panose="020B0503020204020204" pitchFamily="34" charset="-122"/>
                <a:ea typeface="微软雅黑" panose="020B0503020204020204" pitchFamily="34" charset="-122"/>
              </a:rPr>
              <a:t>）</a:t>
            </a:r>
            <a:r>
              <a:rPr lang="en-US" altLang="zh-CN" sz="2300" spc="300" dirty="0">
                <a:solidFill>
                  <a:srgbClr val="007AF0"/>
                </a:solidFill>
                <a:latin typeface="微软雅黑" panose="020B0503020204020204" pitchFamily="34" charset="-122"/>
                <a:ea typeface="微软雅黑" panose="020B0503020204020204" pitchFamily="34" charset="-122"/>
              </a:rPr>
              <a:t> </a:t>
            </a:r>
            <a:endParaRPr lang="zh-CN" altLang="en-US" sz="2300" spc="300" dirty="0">
              <a:solidFill>
                <a:srgbClr val="007AF0"/>
              </a:solidFill>
              <a:latin typeface="微软雅黑" panose="020B0503020204020204" pitchFamily="34" charset="-122"/>
              <a:ea typeface="微软雅黑" panose="020B0503020204020204" pitchFamily="34" charset="-122"/>
            </a:endParaRPr>
          </a:p>
        </p:txBody>
      </p:sp>
      <p:pic>
        <p:nvPicPr>
          <p:cNvPr id="4" name="Picture 3" descr="device-2014-05-14-19540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49748" y="3612872"/>
            <a:ext cx="1865511" cy="2920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device-2014-05-14-1955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690" y="3612872"/>
            <a:ext cx="1863642" cy="2920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a:blip r:embed="rId3"/>
          <a:srcRect/>
          <a:stretch>
            <a:fillRect/>
          </a:stretch>
        </p:blipFill>
        <p:spPr bwMode="auto">
          <a:xfrm>
            <a:off x="2616637" y="3612872"/>
            <a:ext cx="2032680" cy="292085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圆角矩形 7"/>
          <p:cNvSpPr/>
          <p:nvPr/>
        </p:nvSpPr>
        <p:spPr>
          <a:xfrm>
            <a:off x="1520122" y="1092834"/>
            <a:ext cx="8473440" cy="2275363"/>
          </a:xfrm>
          <a:prstGeom prst="roundRect">
            <a:avLst>
              <a:gd name="adj" fmla="val 5826"/>
            </a:avLst>
          </a:prstGeom>
        </p:spPr>
        <p:style>
          <a:lnRef idx="2">
            <a:schemeClr val="accent5"/>
          </a:lnRef>
          <a:fillRef idx="1">
            <a:schemeClr val="lt1"/>
          </a:fillRef>
          <a:effectRef idx="0">
            <a:schemeClr val="accent5"/>
          </a:effectRef>
          <a:fontRef idx="minor">
            <a:schemeClr val="dk1"/>
          </a:fontRef>
        </p:style>
        <p:txBody>
          <a:bodyPr rtlCol="0" anchor="ctr"/>
          <a:lstStyle/>
          <a:p>
            <a:pPr marL="342900" indent="-342900">
              <a:spcAft>
                <a:spcPts val="1200"/>
              </a:spcAft>
              <a:buFont typeface="Wingdings" panose="05000000000000000000" pitchFamily="2" charset="2"/>
              <a:buChar char="l"/>
            </a:pPr>
            <a:r>
              <a:rPr lang="zh-CN" altLang="en-US" sz="1800" dirty="0">
                <a:solidFill>
                  <a:schemeClr val="tx1"/>
                </a:solidFill>
                <a:latin typeface="黑体" panose="02010609060101010101" pitchFamily="49" charset="-122"/>
                <a:ea typeface="黑体" panose="02010609060101010101" pitchFamily="49" charset="-122"/>
              </a:rPr>
              <a:t>安全隐患：用户在填写姓名、电话、账户、密码、邮箱、地址等敏感信息时，屏幕上显示的信息可能被截屏造成信息泄露。</a:t>
            </a:r>
            <a:endParaRPr lang="zh-CN" altLang="en-US" sz="1800" dirty="0">
              <a:solidFill>
                <a:schemeClr val="tx1"/>
              </a:solidFill>
              <a:latin typeface="黑体" panose="02010609060101010101" pitchFamily="49" charset="-122"/>
              <a:ea typeface="黑体" panose="02010609060101010101" pitchFamily="49" charset="-122"/>
            </a:endParaRPr>
          </a:p>
          <a:p>
            <a:pPr marL="342900" indent="-342900">
              <a:spcAft>
                <a:spcPts val="1200"/>
              </a:spcAft>
              <a:buFont typeface="Wingdings" panose="05000000000000000000" pitchFamily="2" charset="2"/>
              <a:buChar char="l"/>
            </a:pPr>
            <a:r>
              <a:rPr lang="zh-CN" altLang="en-US" sz="1800" dirty="0">
                <a:solidFill>
                  <a:schemeClr val="tx1"/>
                </a:solidFill>
                <a:latin typeface="黑体" panose="02010609060101010101" pitchFamily="49" charset="-122"/>
                <a:ea typeface="黑体" panose="02010609060101010101" pitchFamily="49" charset="-122"/>
              </a:rPr>
              <a:t>原理：通过</a:t>
            </a:r>
            <a:r>
              <a:rPr lang="en-US" altLang="zh-CN" sz="1800" dirty="0">
                <a:solidFill>
                  <a:schemeClr val="tx1"/>
                </a:solidFill>
                <a:latin typeface="黑体" panose="02010609060101010101" pitchFamily="49" charset="-122"/>
                <a:ea typeface="黑体" panose="02010609060101010101" pitchFamily="49" charset="-122"/>
              </a:rPr>
              <a:t>Hook</a:t>
            </a:r>
            <a:r>
              <a:rPr lang="zh-CN" altLang="en-US" sz="1800" dirty="0">
                <a:solidFill>
                  <a:schemeClr val="tx1"/>
                </a:solidFill>
                <a:latin typeface="黑体" panose="02010609060101010101" pitchFamily="49" charset="-122"/>
                <a:ea typeface="黑体" panose="02010609060101010101" pitchFamily="49" charset="-122"/>
              </a:rPr>
              <a:t>技术监控系统底层截屏相关函数（操作），阻止相关函数调用（兼容</a:t>
            </a:r>
            <a:r>
              <a:rPr lang="en-US" altLang="zh-CN" sz="1800" dirty="0">
                <a:solidFill>
                  <a:schemeClr val="tx1"/>
                </a:solidFill>
                <a:latin typeface="黑体" panose="02010609060101010101" pitchFamily="49" charset="-122"/>
                <a:ea typeface="黑体" panose="02010609060101010101" pitchFamily="49" charset="-122"/>
              </a:rPr>
              <a:t>android </a:t>
            </a:r>
            <a:r>
              <a:rPr lang="zh-CN" altLang="en-US" sz="1800" dirty="0">
                <a:solidFill>
                  <a:schemeClr val="tx1"/>
                </a:solidFill>
                <a:latin typeface="黑体" panose="02010609060101010101" pitchFamily="49" charset="-122"/>
                <a:ea typeface="黑体" panose="02010609060101010101" pitchFamily="49" charset="-122"/>
              </a:rPr>
              <a:t>所有系统），也可以在界面中添加代码防止页面截屏（</a:t>
            </a:r>
            <a:r>
              <a:rPr lang="en-US" altLang="zh-CN" sz="1800" dirty="0">
                <a:solidFill>
                  <a:schemeClr val="tx1"/>
                </a:solidFill>
                <a:latin typeface="黑体" panose="02010609060101010101" pitchFamily="49" charset="-122"/>
                <a:ea typeface="黑体" panose="02010609060101010101" pitchFamily="49" charset="-122"/>
              </a:rPr>
              <a:t>V4.0</a:t>
            </a:r>
            <a:r>
              <a:rPr lang="zh-CN" altLang="en-US" sz="1800" dirty="0">
                <a:solidFill>
                  <a:schemeClr val="tx1"/>
                </a:solidFill>
                <a:latin typeface="黑体" panose="02010609060101010101" pitchFamily="49" charset="-122"/>
                <a:ea typeface="黑体" panose="02010609060101010101" pitchFamily="49" charset="-122"/>
              </a:rPr>
              <a:t>版本以上）</a:t>
            </a:r>
            <a:endParaRPr lang="en-US" altLang="zh-CN" sz="1800" dirty="0">
              <a:solidFill>
                <a:schemeClr val="tx1"/>
              </a:solidFill>
              <a:latin typeface="黑体" panose="02010609060101010101" pitchFamily="49" charset="-122"/>
              <a:ea typeface="黑体" panose="02010609060101010101" pitchFamily="49" charset="-122"/>
            </a:endParaRPr>
          </a:p>
          <a:p>
            <a:pPr marL="342900" indent="-342900">
              <a:spcAft>
                <a:spcPts val="1200"/>
              </a:spcAft>
              <a:buFont typeface="Wingdings" panose="05000000000000000000" pitchFamily="2" charset="2"/>
              <a:buChar char="l"/>
            </a:pPr>
            <a:r>
              <a:rPr lang="zh-CN" altLang="en-US" sz="1800" dirty="0">
                <a:solidFill>
                  <a:schemeClr val="tx1"/>
                </a:solidFill>
                <a:latin typeface="黑体" panose="02010609060101010101" pitchFamily="49" charset="-122"/>
                <a:ea typeface="黑体" panose="02010609060101010101" pitchFamily="49" charset="-122"/>
              </a:rPr>
              <a:t>效果：防止敏感页面（</a:t>
            </a:r>
            <a:r>
              <a:rPr lang="en-US" altLang="zh-CN" sz="1800" dirty="0">
                <a:solidFill>
                  <a:schemeClr val="tx1"/>
                </a:solidFill>
                <a:latin typeface="黑体" panose="02010609060101010101" pitchFamily="49" charset="-122"/>
                <a:ea typeface="黑体" panose="02010609060101010101" pitchFamily="49" charset="-122"/>
              </a:rPr>
              <a:t>Activity</a:t>
            </a:r>
            <a:r>
              <a:rPr lang="zh-CN" altLang="en-US" sz="1800" dirty="0">
                <a:solidFill>
                  <a:schemeClr val="tx1"/>
                </a:solidFill>
                <a:latin typeface="黑体" panose="02010609060101010101" pitchFamily="49" charset="-122"/>
                <a:ea typeface="黑体" panose="02010609060101010101" pitchFamily="49" charset="-122"/>
              </a:rPr>
              <a:t>）被恶意</a:t>
            </a:r>
            <a:r>
              <a:rPr lang="en-US" altLang="zh-CN" sz="1800" dirty="0">
                <a:solidFill>
                  <a:schemeClr val="tx1"/>
                </a:solidFill>
                <a:latin typeface="黑体" panose="02010609060101010101" pitchFamily="49" charset="-122"/>
                <a:ea typeface="黑体" panose="02010609060101010101" pitchFamily="49" charset="-122"/>
              </a:rPr>
              <a:t>APP</a:t>
            </a:r>
            <a:r>
              <a:rPr lang="zh-CN" altLang="en-US" sz="1800" dirty="0">
                <a:solidFill>
                  <a:schemeClr val="tx1"/>
                </a:solidFill>
                <a:latin typeface="黑体" panose="02010609060101010101" pitchFamily="49" charset="-122"/>
                <a:ea typeface="黑体" panose="02010609060101010101" pitchFamily="49" charset="-122"/>
              </a:rPr>
              <a:t>截屏</a:t>
            </a:r>
            <a:endParaRPr lang="zh-CN" altLang="en-US" sz="1800" dirty="0">
              <a:solidFill>
                <a:schemeClr val="tx1"/>
              </a:solidFill>
              <a:latin typeface="黑体" panose="02010609060101010101" pitchFamily="49" charset="-122"/>
              <a:ea typeface="黑体" panose="02010609060101010101" pitchFamily="49" charset="-122"/>
            </a:endParaRPr>
          </a:p>
        </p:txBody>
      </p:sp>
    </p:spTree>
  </p:cSld>
  <p:clrMapOvr>
    <a:masterClrMapping/>
  </p:clrMapOvr>
  <p:transition spd="slow">
    <p:randomBar dir="ver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altLang="zh-CN" sz="2300" spc="300" dirty="0">
                <a:solidFill>
                  <a:srgbClr val="007AF0"/>
                </a:solidFill>
                <a:latin typeface="微软雅黑" panose="020B0503020204020204" pitchFamily="34" charset="-122"/>
                <a:ea typeface="微软雅黑" panose="020B0503020204020204" pitchFamily="34" charset="-122"/>
              </a:rPr>
              <a:t>5</a:t>
            </a:r>
            <a:r>
              <a:rPr lang="zh-CN" altLang="en-US" sz="2300" spc="300" dirty="0">
                <a:solidFill>
                  <a:srgbClr val="007AF0"/>
                </a:solidFill>
                <a:latin typeface="微软雅黑" panose="020B0503020204020204" pitchFamily="34" charset="-122"/>
                <a:ea typeface="微软雅黑" panose="020B0503020204020204" pitchFamily="34" charset="-122"/>
              </a:rPr>
              <a:t>、页面数据防护</a:t>
            </a:r>
            <a:r>
              <a:rPr lang="en-US" altLang="zh-CN" sz="2300" spc="300" dirty="0">
                <a:solidFill>
                  <a:srgbClr val="007AF0"/>
                </a:solidFill>
                <a:latin typeface="微软雅黑" panose="020B0503020204020204" pitchFamily="34" charset="-122"/>
                <a:ea typeface="微软雅黑" panose="020B0503020204020204" pitchFamily="34" charset="-122"/>
              </a:rPr>
              <a:t>—— </a:t>
            </a:r>
            <a:r>
              <a:rPr lang="zh-CN" altLang="en-US" sz="2300" spc="300" dirty="0">
                <a:solidFill>
                  <a:srgbClr val="007AF0"/>
                </a:solidFill>
                <a:latin typeface="微软雅黑" panose="020B0503020204020204" pitchFamily="34" charset="-122"/>
                <a:ea typeface="微软雅黑" panose="020B0503020204020204" pitchFamily="34" charset="-122"/>
              </a:rPr>
              <a:t>②应用防劫持（基于</a:t>
            </a:r>
            <a:r>
              <a:rPr lang="en-US" altLang="zh-CN" sz="2300" spc="300" dirty="0">
                <a:solidFill>
                  <a:srgbClr val="007AF0"/>
                </a:solidFill>
                <a:latin typeface="微软雅黑" panose="020B0503020204020204" pitchFamily="34" charset="-122"/>
                <a:ea typeface="微软雅黑" panose="020B0503020204020204" pitchFamily="34" charset="-122"/>
              </a:rPr>
              <a:t>Activity</a:t>
            </a:r>
            <a:r>
              <a:rPr lang="zh-CN" altLang="en-US" sz="2300" spc="300" dirty="0">
                <a:solidFill>
                  <a:srgbClr val="007AF0"/>
                </a:solidFill>
                <a:latin typeface="微软雅黑" panose="020B0503020204020204" pitchFamily="34" charset="-122"/>
                <a:ea typeface="微软雅黑" panose="020B0503020204020204" pitchFamily="34" charset="-122"/>
              </a:rPr>
              <a:t>）</a:t>
            </a:r>
            <a:endParaRPr lang="zh-CN" altLang="en-US" sz="2300" spc="300" dirty="0">
              <a:solidFill>
                <a:srgbClr val="007AF0"/>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1883224" y="3738282"/>
            <a:ext cx="7530367" cy="2346091"/>
            <a:chOff x="2307022" y="1200189"/>
            <a:chExt cx="7530367" cy="2346091"/>
          </a:xfrm>
        </p:grpSpPr>
        <p:sp>
          <p:nvSpPr>
            <p:cNvPr id="4" name="任意多边形 3"/>
            <p:cNvSpPr/>
            <p:nvPr/>
          </p:nvSpPr>
          <p:spPr>
            <a:xfrm>
              <a:off x="2307022" y="2009087"/>
              <a:ext cx="1083957" cy="658235"/>
            </a:xfrm>
            <a:custGeom>
              <a:avLst/>
              <a:gdLst>
                <a:gd name="connsiteX0" fmla="*/ 0 w 1035437"/>
                <a:gd name="connsiteY0" fmla="*/ 62126 h 621262"/>
                <a:gd name="connsiteX1" fmla="*/ 62126 w 1035437"/>
                <a:gd name="connsiteY1" fmla="*/ 0 h 621262"/>
                <a:gd name="connsiteX2" fmla="*/ 973311 w 1035437"/>
                <a:gd name="connsiteY2" fmla="*/ 0 h 621262"/>
                <a:gd name="connsiteX3" fmla="*/ 1035437 w 1035437"/>
                <a:gd name="connsiteY3" fmla="*/ 62126 h 621262"/>
                <a:gd name="connsiteX4" fmla="*/ 1035437 w 1035437"/>
                <a:gd name="connsiteY4" fmla="*/ 559136 h 621262"/>
                <a:gd name="connsiteX5" fmla="*/ 973311 w 1035437"/>
                <a:gd name="connsiteY5" fmla="*/ 621262 h 621262"/>
                <a:gd name="connsiteX6" fmla="*/ 62126 w 1035437"/>
                <a:gd name="connsiteY6" fmla="*/ 621262 h 621262"/>
                <a:gd name="connsiteX7" fmla="*/ 0 w 1035437"/>
                <a:gd name="connsiteY7" fmla="*/ 559136 h 621262"/>
                <a:gd name="connsiteX8" fmla="*/ 0 w 1035437"/>
                <a:gd name="connsiteY8" fmla="*/ 62126 h 62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5437" h="621262">
                  <a:moveTo>
                    <a:pt x="0" y="62126"/>
                  </a:moveTo>
                  <a:cubicBezTo>
                    <a:pt x="0" y="27815"/>
                    <a:pt x="27815" y="0"/>
                    <a:pt x="62126" y="0"/>
                  </a:cubicBezTo>
                  <a:lnTo>
                    <a:pt x="973311" y="0"/>
                  </a:lnTo>
                  <a:cubicBezTo>
                    <a:pt x="1007622" y="0"/>
                    <a:pt x="1035437" y="27815"/>
                    <a:pt x="1035437" y="62126"/>
                  </a:cubicBezTo>
                  <a:lnTo>
                    <a:pt x="1035437" y="559136"/>
                  </a:lnTo>
                  <a:cubicBezTo>
                    <a:pt x="1035437" y="593447"/>
                    <a:pt x="1007622" y="621262"/>
                    <a:pt x="973311" y="621262"/>
                  </a:cubicBezTo>
                  <a:lnTo>
                    <a:pt x="62126" y="621262"/>
                  </a:lnTo>
                  <a:cubicBezTo>
                    <a:pt x="27815" y="621262"/>
                    <a:pt x="0" y="593447"/>
                    <a:pt x="0" y="559136"/>
                  </a:cubicBezTo>
                  <a:lnTo>
                    <a:pt x="0" y="62126"/>
                  </a:lnTo>
                  <a:close/>
                </a:path>
              </a:pathLst>
            </a:custGeom>
          </p:spPr>
          <p:style>
            <a:lnRef idx="0">
              <a:schemeClr val="accent3"/>
            </a:lnRef>
            <a:fillRef idx="3">
              <a:schemeClr val="accent3"/>
            </a:fillRef>
            <a:effectRef idx="3">
              <a:schemeClr val="accent3"/>
            </a:effectRef>
            <a:fontRef idx="minor">
              <a:schemeClr val="lt1"/>
            </a:fontRef>
          </p:style>
          <p:txBody>
            <a:bodyPr spcFirstLastPara="0" vert="horz" wrap="square" lIns="45067" tIns="45067" rIns="45067" bIns="45067" numCol="1" spcCol="952" anchor="ctr" anchorCtr="0">
              <a:noAutofit/>
            </a:bodyPr>
            <a:lstStyle/>
            <a:p>
              <a:pPr algn="ctr" defTabSz="366395">
                <a:lnSpc>
                  <a:spcPct val="90000"/>
                </a:lnSpc>
                <a:spcBef>
                  <a:spcPct val="0"/>
                </a:spcBef>
                <a:spcAft>
                  <a:spcPct val="35000"/>
                </a:spcAft>
              </a:pPr>
              <a:r>
                <a:rPr lang="en-US" altLang="zh-CN" sz="1400" kern="1200" dirty="0">
                  <a:latin typeface="微软雅黑" panose="020B0503020204020204" pitchFamily="34" charset="-122"/>
                  <a:ea typeface="微软雅黑" panose="020B0503020204020204" pitchFamily="34" charset="-122"/>
                </a:rPr>
                <a:t>APP</a:t>
              </a:r>
              <a:r>
                <a:rPr lang="zh-CN" altLang="en-US" sz="1400" kern="1200" dirty="0">
                  <a:latin typeface="微软雅黑" panose="020B0503020204020204" pitchFamily="34" charset="-122"/>
                  <a:ea typeface="微软雅黑" panose="020B0503020204020204" pitchFamily="34" charset="-122"/>
                </a:rPr>
                <a:t>运行</a:t>
              </a:r>
              <a:endParaRPr lang="zh-CN" altLang="en-US" sz="1400" kern="1200" dirty="0">
                <a:latin typeface="微软雅黑" panose="020B0503020204020204" pitchFamily="34" charset="-122"/>
                <a:ea typeface="微软雅黑" panose="020B0503020204020204" pitchFamily="34" charset="-122"/>
              </a:endParaRPr>
            </a:p>
          </p:txBody>
        </p:sp>
        <p:sp>
          <p:nvSpPr>
            <p:cNvPr id="5" name="任意多边形 4"/>
            <p:cNvSpPr/>
            <p:nvPr/>
          </p:nvSpPr>
          <p:spPr>
            <a:xfrm>
              <a:off x="3486910" y="2202168"/>
              <a:ext cx="229799" cy="272070"/>
            </a:xfrm>
            <a:custGeom>
              <a:avLst/>
              <a:gdLst>
                <a:gd name="connsiteX0" fmla="*/ 0 w 219512"/>
                <a:gd name="connsiteY0" fmla="*/ 51358 h 256788"/>
                <a:gd name="connsiteX1" fmla="*/ 109756 w 219512"/>
                <a:gd name="connsiteY1" fmla="*/ 51358 h 256788"/>
                <a:gd name="connsiteX2" fmla="*/ 109756 w 219512"/>
                <a:gd name="connsiteY2" fmla="*/ 0 h 256788"/>
                <a:gd name="connsiteX3" fmla="*/ 219512 w 219512"/>
                <a:gd name="connsiteY3" fmla="*/ 128394 h 256788"/>
                <a:gd name="connsiteX4" fmla="*/ 109756 w 219512"/>
                <a:gd name="connsiteY4" fmla="*/ 256788 h 256788"/>
                <a:gd name="connsiteX5" fmla="*/ 109756 w 219512"/>
                <a:gd name="connsiteY5" fmla="*/ 205430 h 256788"/>
                <a:gd name="connsiteX6" fmla="*/ 0 w 219512"/>
                <a:gd name="connsiteY6" fmla="*/ 205430 h 256788"/>
                <a:gd name="connsiteX7" fmla="*/ 0 w 219512"/>
                <a:gd name="connsiteY7" fmla="*/ 51358 h 25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512" h="256788">
                  <a:moveTo>
                    <a:pt x="0" y="51358"/>
                  </a:moveTo>
                  <a:lnTo>
                    <a:pt x="109756" y="51358"/>
                  </a:lnTo>
                  <a:lnTo>
                    <a:pt x="109756" y="0"/>
                  </a:lnTo>
                  <a:lnTo>
                    <a:pt x="219512" y="128394"/>
                  </a:lnTo>
                  <a:lnTo>
                    <a:pt x="109756" y="256788"/>
                  </a:lnTo>
                  <a:lnTo>
                    <a:pt x="109756" y="205430"/>
                  </a:lnTo>
                  <a:lnTo>
                    <a:pt x="0" y="205430"/>
                  </a:lnTo>
                  <a:lnTo>
                    <a:pt x="0" y="51358"/>
                  </a:lnTo>
                  <a:close/>
                </a:path>
              </a:pathLst>
            </a:custGeom>
          </p:spPr>
          <p:style>
            <a:lnRef idx="0">
              <a:schemeClr val="accent1">
                <a:shade val="90000"/>
                <a:hueOff val="0"/>
                <a:satOff val="0"/>
                <a:lumOff val="0"/>
                <a:alphaOff val="0"/>
              </a:schemeClr>
            </a:lnRef>
            <a:fillRef idx="1">
              <a:schemeClr val="accent1">
                <a:shade val="90000"/>
                <a:hueOff val="0"/>
                <a:satOff val="0"/>
                <a:lumOff val="0"/>
                <a:alphaOff val="0"/>
              </a:schemeClr>
            </a:fillRef>
            <a:effectRef idx="0">
              <a:schemeClr val="accent1">
                <a:shade val="90000"/>
                <a:hueOff val="0"/>
                <a:satOff val="0"/>
                <a:lumOff val="0"/>
                <a:alphaOff val="0"/>
              </a:schemeClr>
            </a:effectRef>
            <a:fontRef idx="minor">
              <a:schemeClr val="lt1"/>
            </a:fontRef>
          </p:style>
          <p:txBody>
            <a:bodyPr spcFirstLastPara="0" vert="horz" wrap="square" lIns="0" tIns="38508" rIns="49377" bIns="38508" numCol="1" spcCol="952" anchor="ctr" anchorCtr="0">
              <a:noAutofit/>
            </a:bodyPr>
            <a:lstStyle/>
            <a:p>
              <a:pPr algn="ctr" defTabSz="233045">
                <a:lnSpc>
                  <a:spcPct val="90000"/>
                </a:lnSpc>
                <a:spcBef>
                  <a:spcPct val="0"/>
                </a:spcBef>
                <a:spcAft>
                  <a:spcPct val="35000"/>
                </a:spcAft>
              </a:pPr>
              <a:endParaRPr lang="zh-CN" altLang="en-US" sz="1400" kern="1200">
                <a:latin typeface="微软雅黑" panose="020B0503020204020204" pitchFamily="34" charset="-122"/>
                <a:ea typeface="微软雅黑" panose="020B0503020204020204" pitchFamily="34" charset="-122"/>
              </a:endParaRPr>
            </a:p>
          </p:txBody>
        </p:sp>
        <p:sp>
          <p:nvSpPr>
            <p:cNvPr id="6" name="任意多边形 5"/>
            <p:cNvSpPr/>
            <p:nvPr/>
          </p:nvSpPr>
          <p:spPr>
            <a:xfrm>
              <a:off x="6897541" y="1200189"/>
              <a:ext cx="1122676" cy="808898"/>
            </a:xfrm>
            <a:custGeom>
              <a:avLst/>
              <a:gdLst>
                <a:gd name="connsiteX0" fmla="*/ 0 w 1035437"/>
                <a:gd name="connsiteY0" fmla="*/ 62126 h 621262"/>
                <a:gd name="connsiteX1" fmla="*/ 62126 w 1035437"/>
                <a:gd name="connsiteY1" fmla="*/ 0 h 621262"/>
                <a:gd name="connsiteX2" fmla="*/ 973311 w 1035437"/>
                <a:gd name="connsiteY2" fmla="*/ 0 h 621262"/>
                <a:gd name="connsiteX3" fmla="*/ 1035437 w 1035437"/>
                <a:gd name="connsiteY3" fmla="*/ 62126 h 621262"/>
                <a:gd name="connsiteX4" fmla="*/ 1035437 w 1035437"/>
                <a:gd name="connsiteY4" fmla="*/ 559136 h 621262"/>
                <a:gd name="connsiteX5" fmla="*/ 973311 w 1035437"/>
                <a:gd name="connsiteY5" fmla="*/ 621262 h 621262"/>
                <a:gd name="connsiteX6" fmla="*/ 62126 w 1035437"/>
                <a:gd name="connsiteY6" fmla="*/ 621262 h 621262"/>
                <a:gd name="connsiteX7" fmla="*/ 0 w 1035437"/>
                <a:gd name="connsiteY7" fmla="*/ 559136 h 621262"/>
                <a:gd name="connsiteX8" fmla="*/ 0 w 1035437"/>
                <a:gd name="connsiteY8" fmla="*/ 62126 h 62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5437" h="621262">
                  <a:moveTo>
                    <a:pt x="0" y="62126"/>
                  </a:moveTo>
                  <a:cubicBezTo>
                    <a:pt x="0" y="27815"/>
                    <a:pt x="27815" y="0"/>
                    <a:pt x="62126" y="0"/>
                  </a:cubicBezTo>
                  <a:lnTo>
                    <a:pt x="973311" y="0"/>
                  </a:lnTo>
                  <a:cubicBezTo>
                    <a:pt x="1007622" y="0"/>
                    <a:pt x="1035437" y="27815"/>
                    <a:pt x="1035437" y="62126"/>
                  </a:cubicBezTo>
                  <a:lnTo>
                    <a:pt x="1035437" y="559136"/>
                  </a:lnTo>
                  <a:cubicBezTo>
                    <a:pt x="1035437" y="593447"/>
                    <a:pt x="1007622" y="621262"/>
                    <a:pt x="973311" y="621262"/>
                  </a:cubicBezTo>
                  <a:lnTo>
                    <a:pt x="62126" y="621262"/>
                  </a:lnTo>
                  <a:cubicBezTo>
                    <a:pt x="27815" y="621262"/>
                    <a:pt x="0" y="593447"/>
                    <a:pt x="0" y="559136"/>
                  </a:cubicBezTo>
                  <a:lnTo>
                    <a:pt x="0" y="62126"/>
                  </a:lnTo>
                  <a:close/>
                </a:path>
              </a:pathLst>
            </a:custGeom>
          </p:spPr>
          <p:style>
            <a:lnRef idx="0">
              <a:schemeClr val="accent2"/>
            </a:lnRef>
            <a:fillRef idx="3">
              <a:schemeClr val="accent2"/>
            </a:fillRef>
            <a:effectRef idx="3">
              <a:schemeClr val="accent2"/>
            </a:effectRef>
            <a:fontRef idx="minor">
              <a:schemeClr val="lt1"/>
            </a:fontRef>
          </p:style>
          <p:txBody>
            <a:bodyPr spcFirstLastPara="0" vert="horz" wrap="square" lIns="45067" tIns="45067" rIns="45067" bIns="45067" numCol="1" spcCol="952" anchor="ctr" anchorCtr="0">
              <a:noAutofit/>
            </a:bodyPr>
            <a:lstStyle/>
            <a:p>
              <a:pPr algn="ctr" defTabSz="366395">
                <a:lnSpc>
                  <a:spcPct val="90000"/>
                </a:lnSpc>
                <a:spcBef>
                  <a:spcPct val="0"/>
                </a:spcBef>
                <a:spcAft>
                  <a:spcPct val="35000"/>
                </a:spcAft>
              </a:pPr>
              <a:r>
                <a:rPr lang="zh-CN" altLang="en-US" sz="1400" kern="1200" dirty="0">
                  <a:latin typeface="微软雅黑" panose="020B0503020204020204" pitchFamily="34" charset="-122"/>
                  <a:ea typeface="微软雅黑" panose="020B0503020204020204" pitchFamily="34" charset="-122"/>
                </a:rPr>
                <a:t>发现页面被覆盖</a:t>
              </a:r>
              <a:endParaRPr lang="zh-CN" altLang="en-US" sz="1400" kern="1200" dirty="0">
                <a:latin typeface="微软雅黑" panose="020B0503020204020204" pitchFamily="34" charset="-122"/>
                <a:ea typeface="微软雅黑" panose="020B0503020204020204" pitchFamily="34" charset="-122"/>
              </a:endParaRPr>
            </a:p>
          </p:txBody>
        </p:sp>
        <p:sp>
          <p:nvSpPr>
            <p:cNvPr id="7" name="任意多边形 6"/>
            <p:cNvSpPr/>
            <p:nvPr/>
          </p:nvSpPr>
          <p:spPr>
            <a:xfrm>
              <a:off x="8122845" y="1471258"/>
              <a:ext cx="229799" cy="272070"/>
            </a:xfrm>
            <a:custGeom>
              <a:avLst/>
              <a:gdLst>
                <a:gd name="connsiteX0" fmla="*/ 0 w 219512"/>
                <a:gd name="connsiteY0" fmla="*/ 51358 h 256788"/>
                <a:gd name="connsiteX1" fmla="*/ 109756 w 219512"/>
                <a:gd name="connsiteY1" fmla="*/ 51358 h 256788"/>
                <a:gd name="connsiteX2" fmla="*/ 109756 w 219512"/>
                <a:gd name="connsiteY2" fmla="*/ 0 h 256788"/>
                <a:gd name="connsiteX3" fmla="*/ 219512 w 219512"/>
                <a:gd name="connsiteY3" fmla="*/ 128394 h 256788"/>
                <a:gd name="connsiteX4" fmla="*/ 109756 w 219512"/>
                <a:gd name="connsiteY4" fmla="*/ 256788 h 256788"/>
                <a:gd name="connsiteX5" fmla="*/ 109756 w 219512"/>
                <a:gd name="connsiteY5" fmla="*/ 205430 h 256788"/>
                <a:gd name="connsiteX6" fmla="*/ 0 w 219512"/>
                <a:gd name="connsiteY6" fmla="*/ 205430 h 256788"/>
                <a:gd name="connsiteX7" fmla="*/ 0 w 219512"/>
                <a:gd name="connsiteY7" fmla="*/ 51358 h 25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512" h="256788">
                  <a:moveTo>
                    <a:pt x="0" y="51358"/>
                  </a:moveTo>
                  <a:lnTo>
                    <a:pt x="109756" y="51358"/>
                  </a:lnTo>
                  <a:lnTo>
                    <a:pt x="109756" y="0"/>
                  </a:lnTo>
                  <a:lnTo>
                    <a:pt x="219512" y="128394"/>
                  </a:lnTo>
                  <a:lnTo>
                    <a:pt x="109756" y="256788"/>
                  </a:lnTo>
                  <a:lnTo>
                    <a:pt x="109756" y="205430"/>
                  </a:lnTo>
                  <a:lnTo>
                    <a:pt x="0" y="205430"/>
                  </a:lnTo>
                  <a:lnTo>
                    <a:pt x="0" y="51358"/>
                  </a:lnTo>
                  <a:close/>
                </a:path>
              </a:pathLst>
            </a:custGeom>
          </p:spPr>
          <p:style>
            <a:lnRef idx="0">
              <a:schemeClr val="accent1">
                <a:shade val="90000"/>
                <a:hueOff val="306300"/>
                <a:satOff val="-4254"/>
                <a:lumOff val="22954"/>
                <a:alphaOff val="0"/>
              </a:schemeClr>
            </a:lnRef>
            <a:fillRef idx="1">
              <a:schemeClr val="accent1">
                <a:shade val="90000"/>
                <a:hueOff val="306300"/>
                <a:satOff val="-4254"/>
                <a:lumOff val="22954"/>
                <a:alphaOff val="0"/>
              </a:schemeClr>
            </a:fillRef>
            <a:effectRef idx="0">
              <a:schemeClr val="accent1">
                <a:shade val="90000"/>
                <a:hueOff val="306300"/>
                <a:satOff val="-4254"/>
                <a:lumOff val="22954"/>
                <a:alphaOff val="0"/>
              </a:schemeClr>
            </a:effectRef>
            <a:fontRef idx="minor">
              <a:schemeClr val="lt1"/>
            </a:fontRef>
          </p:style>
          <p:txBody>
            <a:bodyPr spcFirstLastPara="0" vert="horz" wrap="square" lIns="0" tIns="38508" rIns="49377" bIns="38508" numCol="1" spcCol="952" anchor="ctr" anchorCtr="0">
              <a:noAutofit/>
            </a:bodyPr>
            <a:lstStyle/>
            <a:p>
              <a:pPr algn="ctr" defTabSz="233045">
                <a:lnSpc>
                  <a:spcPct val="90000"/>
                </a:lnSpc>
                <a:spcBef>
                  <a:spcPct val="0"/>
                </a:spcBef>
                <a:spcAft>
                  <a:spcPct val="35000"/>
                </a:spcAft>
              </a:pPr>
              <a:endParaRPr lang="zh-CN" altLang="en-US" sz="1400" kern="1200">
                <a:latin typeface="微软雅黑" panose="020B0503020204020204" pitchFamily="34" charset="-122"/>
                <a:ea typeface="微软雅黑" panose="020B0503020204020204" pitchFamily="34" charset="-122"/>
              </a:endParaRPr>
            </a:p>
          </p:txBody>
        </p:sp>
        <p:sp>
          <p:nvSpPr>
            <p:cNvPr id="8" name="任意多边形 7"/>
            <p:cNvSpPr/>
            <p:nvPr/>
          </p:nvSpPr>
          <p:spPr>
            <a:xfrm>
              <a:off x="8415084" y="1200189"/>
              <a:ext cx="1422305" cy="812510"/>
            </a:xfrm>
            <a:custGeom>
              <a:avLst/>
              <a:gdLst>
                <a:gd name="connsiteX0" fmla="*/ 0 w 1035437"/>
                <a:gd name="connsiteY0" fmla="*/ 62126 h 621262"/>
                <a:gd name="connsiteX1" fmla="*/ 62126 w 1035437"/>
                <a:gd name="connsiteY1" fmla="*/ 0 h 621262"/>
                <a:gd name="connsiteX2" fmla="*/ 973311 w 1035437"/>
                <a:gd name="connsiteY2" fmla="*/ 0 h 621262"/>
                <a:gd name="connsiteX3" fmla="*/ 1035437 w 1035437"/>
                <a:gd name="connsiteY3" fmla="*/ 62126 h 621262"/>
                <a:gd name="connsiteX4" fmla="*/ 1035437 w 1035437"/>
                <a:gd name="connsiteY4" fmla="*/ 559136 h 621262"/>
                <a:gd name="connsiteX5" fmla="*/ 973311 w 1035437"/>
                <a:gd name="connsiteY5" fmla="*/ 621262 h 621262"/>
                <a:gd name="connsiteX6" fmla="*/ 62126 w 1035437"/>
                <a:gd name="connsiteY6" fmla="*/ 621262 h 621262"/>
                <a:gd name="connsiteX7" fmla="*/ 0 w 1035437"/>
                <a:gd name="connsiteY7" fmla="*/ 559136 h 621262"/>
                <a:gd name="connsiteX8" fmla="*/ 0 w 1035437"/>
                <a:gd name="connsiteY8" fmla="*/ 62126 h 62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5437" h="621262">
                  <a:moveTo>
                    <a:pt x="0" y="62126"/>
                  </a:moveTo>
                  <a:cubicBezTo>
                    <a:pt x="0" y="27815"/>
                    <a:pt x="27815" y="0"/>
                    <a:pt x="62126" y="0"/>
                  </a:cubicBezTo>
                  <a:lnTo>
                    <a:pt x="973311" y="0"/>
                  </a:lnTo>
                  <a:cubicBezTo>
                    <a:pt x="1007622" y="0"/>
                    <a:pt x="1035437" y="27815"/>
                    <a:pt x="1035437" y="62126"/>
                  </a:cubicBezTo>
                  <a:lnTo>
                    <a:pt x="1035437" y="559136"/>
                  </a:lnTo>
                  <a:cubicBezTo>
                    <a:pt x="1035437" y="593447"/>
                    <a:pt x="1007622" y="621262"/>
                    <a:pt x="973311" y="621262"/>
                  </a:cubicBezTo>
                  <a:lnTo>
                    <a:pt x="62126" y="621262"/>
                  </a:lnTo>
                  <a:cubicBezTo>
                    <a:pt x="27815" y="621262"/>
                    <a:pt x="0" y="593447"/>
                    <a:pt x="0" y="559136"/>
                  </a:cubicBezTo>
                  <a:lnTo>
                    <a:pt x="0" y="62126"/>
                  </a:lnTo>
                  <a:close/>
                </a:path>
              </a:pathLst>
            </a:custGeom>
          </p:spPr>
          <p:style>
            <a:lnRef idx="0">
              <a:schemeClr val="accent2"/>
            </a:lnRef>
            <a:fillRef idx="3">
              <a:schemeClr val="accent2"/>
            </a:fillRef>
            <a:effectRef idx="3">
              <a:schemeClr val="accent2"/>
            </a:effectRef>
            <a:fontRef idx="minor">
              <a:schemeClr val="lt1"/>
            </a:fontRef>
          </p:style>
          <p:txBody>
            <a:bodyPr spcFirstLastPara="0" vert="horz" wrap="square" lIns="45067" tIns="45067" rIns="45067" bIns="45067" numCol="1" spcCol="952" anchor="ctr" anchorCtr="0">
              <a:noAutofit/>
            </a:bodyPr>
            <a:lstStyle/>
            <a:p>
              <a:pPr algn="ctr" defTabSz="366395">
                <a:lnSpc>
                  <a:spcPct val="90000"/>
                </a:lnSpc>
                <a:spcBef>
                  <a:spcPct val="0"/>
                </a:spcBef>
                <a:spcAft>
                  <a:spcPct val="35000"/>
                </a:spcAft>
              </a:pPr>
              <a:r>
                <a:rPr lang="en-US" altLang="zh-CN" sz="1400" kern="1200" dirty="0">
                  <a:latin typeface="微软雅黑" panose="020B0503020204020204" pitchFamily="34" charset="-122"/>
                  <a:ea typeface="微软雅黑" panose="020B0503020204020204" pitchFamily="34" charset="-122"/>
                </a:rPr>
                <a:t>APP</a:t>
              </a:r>
              <a:r>
                <a:rPr lang="zh-CN" altLang="en-US" sz="1400" kern="1200" dirty="0">
                  <a:latin typeface="微软雅黑" panose="020B0503020204020204" pitchFamily="34" charset="-122"/>
                  <a:ea typeface="微软雅黑" panose="020B0503020204020204" pitchFamily="34" charset="-122"/>
                </a:rPr>
                <a:t>停止运行</a:t>
              </a:r>
              <a:endParaRPr lang="en-US" altLang="zh-CN" sz="1400" kern="1200" dirty="0">
                <a:latin typeface="微软雅黑" panose="020B0503020204020204" pitchFamily="34" charset="-122"/>
                <a:ea typeface="微软雅黑" panose="020B0503020204020204" pitchFamily="34" charset="-122"/>
              </a:endParaRPr>
            </a:p>
            <a:p>
              <a:pPr algn="ctr" defTabSz="366395">
                <a:lnSpc>
                  <a:spcPct val="90000"/>
                </a:lnSpc>
                <a:spcBef>
                  <a:spcPct val="0"/>
                </a:spcBef>
                <a:spcAft>
                  <a:spcPct val="35000"/>
                </a:spcAft>
              </a:pPr>
              <a:r>
                <a:rPr lang="zh-CN" altLang="en-US" sz="1400" kern="1200" dirty="0">
                  <a:latin typeface="微软雅黑" panose="020B0503020204020204" pitchFamily="34" charset="-122"/>
                  <a:ea typeface="微软雅黑" panose="020B0503020204020204" pitchFamily="34" charset="-122"/>
                </a:rPr>
                <a:t>并提示用户</a:t>
              </a:r>
              <a:endParaRPr lang="zh-CN" altLang="en-US" sz="1400" kern="1200" dirty="0">
                <a:latin typeface="微软雅黑" panose="020B0503020204020204" pitchFamily="34" charset="-122"/>
                <a:ea typeface="微软雅黑" panose="020B0503020204020204" pitchFamily="34" charset="-122"/>
              </a:endParaRPr>
            </a:p>
          </p:txBody>
        </p:sp>
        <p:grpSp>
          <p:nvGrpSpPr>
            <p:cNvPr id="9" name="组合 22"/>
            <p:cNvGrpSpPr/>
            <p:nvPr/>
          </p:nvGrpSpPr>
          <p:grpSpPr bwMode="auto">
            <a:xfrm>
              <a:off x="6916271" y="2888627"/>
              <a:ext cx="1085215" cy="657653"/>
              <a:chOff x="4352179" y="216017"/>
              <a:chExt cx="1035437" cy="621262"/>
            </a:xfrm>
          </p:grpSpPr>
          <p:sp>
            <p:nvSpPr>
              <p:cNvPr id="10" name="圆角矩形 9"/>
              <p:cNvSpPr/>
              <p:nvPr/>
            </p:nvSpPr>
            <p:spPr>
              <a:xfrm>
                <a:off x="4352179" y="216017"/>
                <a:ext cx="1035437" cy="621262"/>
              </a:xfrm>
              <a:prstGeom prst="roundRect">
                <a:avLst>
                  <a:gd name="adj" fmla="val 10000"/>
                </a:avLst>
              </a:prstGeom>
            </p:spPr>
            <p:style>
              <a:lnRef idx="0">
                <a:schemeClr val="accent6"/>
              </a:lnRef>
              <a:fillRef idx="3">
                <a:schemeClr val="accent6"/>
              </a:fillRef>
              <a:effectRef idx="3">
                <a:schemeClr val="accent6"/>
              </a:effectRef>
              <a:fontRef idx="minor">
                <a:schemeClr val="lt1"/>
              </a:fontRef>
            </p:style>
          </p:sp>
          <p:sp>
            <p:nvSpPr>
              <p:cNvPr id="11" name="圆角矩形 4"/>
              <p:cNvSpPr/>
              <p:nvPr/>
            </p:nvSpPr>
            <p:spPr>
              <a:xfrm>
                <a:off x="4369622" y="233494"/>
                <a:ext cx="1000551" cy="586307"/>
              </a:xfrm>
              <a:prstGeom prst="rect">
                <a:avLst/>
              </a:prstGeom>
            </p:spPr>
            <p:style>
              <a:lnRef idx="0">
                <a:scrgbClr r="0" g="0" b="0"/>
              </a:lnRef>
              <a:fillRef idx="0">
                <a:scrgbClr r="0" g="0" b="0"/>
              </a:fillRef>
              <a:effectRef idx="0">
                <a:scrgbClr r="0" g="0" b="0"/>
              </a:effectRef>
              <a:fontRef idx="minor">
                <a:schemeClr val="lt1"/>
              </a:fontRef>
            </p:style>
            <p:txBody>
              <a:bodyPr lIns="41910" tIns="41910" rIns="41910" bIns="41910" spcCol="1270" anchor="ctr"/>
              <a:lstStyle/>
              <a:p>
                <a:pPr algn="ctr" defTabSz="366395">
                  <a:lnSpc>
                    <a:spcPct val="90000"/>
                  </a:lnSpc>
                  <a:spcAft>
                    <a:spcPct val="35000"/>
                  </a:spcAft>
                  <a:defRPr/>
                </a:pPr>
                <a:r>
                  <a:rPr lang="zh-CN" altLang="en-US" sz="1400" dirty="0">
                    <a:latin typeface="微软雅黑" panose="020B0503020204020204" pitchFamily="34" charset="-122"/>
                    <a:ea typeface="微软雅黑" panose="020B0503020204020204" pitchFamily="34" charset="-122"/>
                  </a:rPr>
                  <a:t>正常</a:t>
                </a:r>
                <a:endParaRPr lang="zh-CN" altLang="en-US" sz="1400" dirty="0">
                  <a:latin typeface="微软雅黑" panose="020B0503020204020204" pitchFamily="34" charset="-122"/>
                  <a:ea typeface="微软雅黑" panose="020B0503020204020204" pitchFamily="34" charset="-122"/>
                </a:endParaRPr>
              </a:p>
            </p:txBody>
          </p:sp>
        </p:grpSp>
        <p:sp>
          <p:nvSpPr>
            <p:cNvPr id="12" name="右箭头 11"/>
            <p:cNvSpPr/>
            <p:nvPr/>
          </p:nvSpPr>
          <p:spPr>
            <a:xfrm>
              <a:off x="8103311" y="3081213"/>
              <a:ext cx="229341" cy="272480"/>
            </a:xfrm>
            <a:prstGeom prst="rightArrow">
              <a:avLst>
                <a:gd name="adj1" fmla="val 60000"/>
                <a:gd name="adj2" fmla="val 50000"/>
              </a:avLst>
            </a:prstGeom>
            <a:solidFill>
              <a:schemeClr val="accent1">
                <a:lumMod val="60000"/>
                <a:lumOff val="40000"/>
              </a:schemeClr>
            </a:solidFill>
          </p:spPr>
          <p:style>
            <a:lnRef idx="0">
              <a:schemeClr val="accent1">
                <a:shade val="90000"/>
                <a:hueOff val="8206"/>
                <a:satOff val="4385"/>
                <a:lumOff val="6711"/>
                <a:alphaOff val="0"/>
              </a:schemeClr>
            </a:lnRef>
            <a:fillRef idx="1">
              <a:schemeClr val="accent1">
                <a:shade val="90000"/>
                <a:hueOff val="8206"/>
                <a:satOff val="4385"/>
                <a:lumOff val="6711"/>
                <a:alphaOff val="0"/>
              </a:schemeClr>
            </a:fillRef>
            <a:effectRef idx="0">
              <a:schemeClr val="accent1">
                <a:shade val="90000"/>
                <a:hueOff val="8206"/>
                <a:satOff val="4385"/>
                <a:lumOff val="6711"/>
                <a:alphaOff val="0"/>
              </a:schemeClr>
            </a:effectRef>
            <a:fontRef idx="minor">
              <a:schemeClr val="lt1"/>
            </a:fontRef>
          </p:style>
        </p:sp>
        <p:sp>
          <p:nvSpPr>
            <p:cNvPr id="13" name="右箭头 4"/>
            <p:cNvSpPr/>
            <p:nvPr/>
          </p:nvSpPr>
          <p:spPr>
            <a:xfrm>
              <a:off x="8217982" y="3045050"/>
              <a:ext cx="159541" cy="163152"/>
            </a:xfrm>
            <a:prstGeom prst="rect">
              <a:avLst/>
            </a:prstGeom>
          </p:spPr>
          <p:style>
            <a:lnRef idx="0">
              <a:scrgbClr r="0" g="0" b="0"/>
            </a:lnRef>
            <a:fillRef idx="0">
              <a:scrgbClr r="0" g="0" b="0"/>
            </a:fillRef>
            <a:effectRef idx="0">
              <a:scrgbClr r="0" g="0" b="0"/>
            </a:effectRef>
            <a:fontRef idx="minor">
              <a:schemeClr val="lt1"/>
            </a:fontRef>
          </p:style>
          <p:txBody>
            <a:bodyPr lIns="0" tIns="0" rIns="0" bIns="0" spcCol="952" anchor="ctr"/>
            <a:lstStyle/>
            <a:p>
              <a:pPr algn="ctr" defTabSz="233045">
                <a:lnSpc>
                  <a:spcPct val="90000"/>
                </a:lnSpc>
                <a:spcAft>
                  <a:spcPct val="35000"/>
                </a:spcAft>
                <a:defRPr/>
              </a:pPr>
              <a:endParaRPr lang="zh-CN" altLang="en-US" sz="1400">
                <a:latin typeface="微软雅黑" panose="020B0503020204020204" pitchFamily="34" charset="-122"/>
                <a:ea typeface="微软雅黑" panose="020B0503020204020204" pitchFamily="34" charset="-122"/>
              </a:endParaRPr>
            </a:p>
          </p:txBody>
        </p:sp>
        <p:grpSp>
          <p:nvGrpSpPr>
            <p:cNvPr id="14" name="组合 30"/>
            <p:cNvGrpSpPr/>
            <p:nvPr/>
          </p:nvGrpSpPr>
          <p:grpSpPr bwMode="auto">
            <a:xfrm>
              <a:off x="8415084" y="2879376"/>
              <a:ext cx="1422305" cy="657653"/>
              <a:chOff x="4242789" y="216017"/>
              <a:chExt cx="1126631" cy="621262"/>
            </a:xfrm>
          </p:grpSpPr>
          <p:sp>
            <p:nvSpPr>
              <p:cNvPr id="15" name="圆角矩形 14"/>
              <p:cNvSpPr/>
              <p:nvPr/>
            </p:nvSpPr>
            <p:spPr>
              <a:xfrm>
                <a:off x="4242789" y="216017"/>
                <a:ext cx="1126631" cy="621262"/>
              </a:xfrm>
              <a:prstGeom prst="roundRect">
                <a:avLst>
                  <a:gd name="adj" fmla="val 10000"/>
                </a:avLst>
              </a:prstGeom>
            </p:spPr>
            <p:style>
              <a:lnRef idx="0">
                <a:schemeClr val="accent6"/>
              </a:lnRef>
              <a:fillRef idx="3">
                <a:schemeClr val="accent6"/>
              </a:fillRef>
              <a:effectRef idx="3">
                <a:schemeClr val="accent6"/>
              </a:effectRef>
              <a:fontRef idx="minor">
                <a:schemeClr val="lt1"/>
              </a:fontRef>
            </p:style>
          </p:sp>
          <p:sp>
            <p:nvSpPr>
              <p:cNvPr id="16" name="圆角矩形 4"/>
              <p:cNvSpPr/>
              <p:nvPr/>
            </p:nvSpPr>
            <p:spPr>
              <a:xfrm>
                <a:off x="4242789" y="233494"/>
                <a:ext cx="1126631" cy="586307"/>
              </a:xfrm>
              <a:prstGeom prst="rect">
                <a:avLst/>
              </a:prstGeom>
            </p:spPr>
            <p:style>
              <a:lnRef idx="0">
                <a:scrgbClr r="0" g="0" b="0"/>
              </a:lnRef>
              <a:fillRef idx="0">
                <a:scrgbClr r="0" g="0" b="0"/>
              </a:fillRef>
              <a:effectRef idx="0">
                <a:scrgbClr r="0" g="0" b="0"/>
              </a:effectRef>
              <a:fontRef idx="minor">
                <a:schemeClr val="lt1"/>
              </a:fontRef>
            </p:style>
            <p:txBody>
              <a:bodyPr lIns="41910" tIns="41910" rIns="41910" bIns="41910" spcCol="1270" anchor="ctr"/>
              <a:lstStyle/>
              <a:p>
                <a:pPr algn="ctr" defTabSz="366395">
                  <a:lnSpc>
                    <a:spcPct val="90000"/>
                  </a:lnSpc>
                  <a:spcAft>
                    <a:spcPct val="35000"/>
                  </a:spcAft>
                  <a:defRPr/>
                </a:pPr>
                <a:r>
                  <a:rPr lang="zh-CN" altLang="en-US" sz="1400" dirty="0">
                    <a:latin typeface="微软雅黑" panose="020B0503020204020204" pitchFamily="34" charset="-122"/>
                    <a:ea typeface="微软雅黑" panose="020B0503020204020204" pitchFamily="34" charset="-122"/>
                  </a:rPr>
                  <a:t>正常运行</a:t>
                </a:r>
                <a:endParaRPr lang="zh-CN" altLang="en-US" sz="1400" dirty="0">
                  <a:latin typeface="微软雅黑" panose="020B0503020204020204" pitchFamily="34" charset="-122"/>
                  <a:ea typeface="微软雅黑" panose="020B0503020204020204" pitchFamily="34" charset="-122"/>
                </a:endParaRPr>
              </a:p>
            </p:txBody>
          </p:sp>
        </p:grpSp>
        <p:sp>
          <p:nvSpPr>
            <p:cNvPr id="17" name="任意多边形 16"/>
            <p:cNvSpPr/>
            <p:nvPr/>
          </p:nvSpPr>
          <p:spPr>
            <a:xfrm>
              <a:off x="4004742" y="2012699"/>
              <a:ext cx="1728191" cy="658235"/>
            </a:xfrm>
            <a:custGeom>
              <a:avLst/>
              <a:gdLst>
                <a:gd name="connsiteX0" fmla="*/ 0 w 1035437"/>
                <a:gd name="connsiteY0" fmla="*/ 62126 h 621262"/>
                <a:gd name="connsiteX1" fmla="*/ 62126 w 1035437"/>
                <a:gd name="connsiteY1" fmla="*/ 0 h 621262"/>
                <a:gd name="connsiteX2" fmla="*/ 973311 w 1035437"/>
                <a:gd name="connsiteY2" fmla="*/ 0 h 621262"/>
                <a:gd name="connsiteX3" fmla="*/ 1035437 w 1035437"/>
                <a:gd name="connsiteY3" fmla="*/ 62126 h 621262"/>
                <a:gd name="connsiteX4" fmla="*/ 1035437 w 1035437"/>
                <a:gd name="connsiteY4" fmla="*/ 559136 h 621262"/>
                <a:gd name="connsiteX5" fmla="*/ 973311 w 1035437"/>
                <a:gd name="connsiteY5" fmla="*/ 621262 h 621262"/>
                <a:gd name="connsiteX6" fmla="*/ 62126 w 1035437"/>
                <a:gd name="connsiteY6" fmla="*/ 621262 h 621262"/>
                <a:gd name="connsiteX7" fmla="*/ 0 w 1035437"/>
                <a:gd name="connsiteY7" fmla="*/ 559136 h 621262"/>
                <a:gd name="connsiteX8" fmla="*/ 0 w 1035437"/>
                <a:gd name="connsiteY8" fmla="*/ 62126 h 62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5437" h="621262">
                  <a:moveTo>
                    <a:pt x="0" y="62126"/>
                  </a:moveTo>
                  <a:cubicBezTo>
                    <a:pt x="0" y="27815"/>
                    <a:pt x="27815" y="0"/>
                    <a:pt x="62126" y="0"/>
                  </a:cubicBezTo>
                  <a:lnTo>
                    <a:pt x="973311" y="0"/>
                  </a:lnTo>
                  <a:cubicBezTo>
                    <a:pt x="1007622" y="0"/>
                    <a:pt x="1035437" y="27815"/>
                    <a:pt x="1035437" y="62126"/>
                  </a:cubicBezTo>
                  <a:lnTo>
                    <a:pt x="1035437" y="559136"/>
                  </a:lnTo>
                  <a:cubicBezTo>
                    <a:pt x="1035437" y="593447"/>
                    <a:pt x="1007622" y="621262"/>
                    <a:pt x="973311" y="621262"/>
                  </a:cubicBezTo>
                  <a:lnTo>
                    <a:pt x="62126" y="621262"/>
                  </a:lnTo>
                  <a:cubicBezTo>
                    <a:pt x="27815" y="621262"/>
                    <a:pt x="0" y="593447"/>
                    <a:pt x="0" y="559136"/>
                  </a:cubicBezTo>
                  <a:lnTo>
                    <a:pt x="0" y="62126"/>
                  </a:lnTo>
                  <a:close/>
                </a:path>
              </a:pathLst>
            </a:custGeom>
          </p:spPr>
          <p:style>
            <a:lnRef idx="0">
              <a:schemeClr val="accent3"/>
            </a:lnRef>
            <a:fillRef idx="3">
              <a:schemeClr val="accent3"/>
            </a:fillRef>
            <a:effectRef idx="3">
              <a:schemeClr val="accent3"/>
            </a:effectRef>
            <a:fontRef idx="minor">
              <a:schemeClr val="lt1"/>
            </a:fontRef>
          </p:style>
          <p:txBody>
            <a:bodyPr spcFirstLastPara="0" vert="horz" wrap="square" lIns="45067" tIns="45067" rIns="45067" bIns="45067" numCol="1" spcCol="952" anchor="ctr" anchorCtr="0">
              <a:noAutofit/>
            </a:bodyPr>
            <a:lstStyle/>
            <a:p>
              <a:pPr algn="ctr" defTabSz="366395">
                <a:lnSpc>
                  <a:spcPct val="90000"/>
                </a:lnSpc>
                <a:spcBef>
                  <a:spcPct val="0"/>
                </a:spcBef>
                <a:spcAft>
                  <a:spcPct val="35000"/>
                </a:spcAft>
              </a:pPr>
              <a:r>
                <a:rPr lang="zh-CN" altLang="zh-CN" sz="1400" dirty="0">
                  <a:latin typeface="微软雅黑" panose="020B0503020204020204" pitchFamily="34" charset="-122"/>
                  <a:ea typeface="微软雅黑" panose="020B0503020204020204" pitchFamily="34" charset="-122"/>
                </a:rPr>
                <a:t>监控</a:t>
              </a:r>
              <a:r>
                <a:rPr lang="en-US" altLang="zh-CN" sz="1400" dirty="0">
                  <a:latin typeface="微软雅黑" panose="020B0503020204020204" pitchFamily="34" charset="-122"/>
                  <a:ea typeface="微软雅黑" panose="020B0503020204020204" pitchFamily="34" charset="-122"/>
                </a:rPr>
                <a:t> Activity</a:t>
              </a:r>
              <a:endParaRPr lang="zh-CN" altLang="en-US" sz="1400" kern="1200" dirty="0">
                <a:latin typeface="微软雅黑" panose="020B0503020204020204" pitchFamily="34" charset="-122"/>
                <a:ea typeface="微软雅黑" panose="020B0503020204020204" pitchFamily="34" charset="-122"/>
              </a:endParaRPr>
            </a:p>
          </p:txBody>
        </p:sp>
        <p:sp>
          <p:nvSpPr>
            <p:cNvPr id="18" name="任意多边形 17"/>
            <p:cNvSpPr/>
            <p:nvPr/>
          </p:nvSpPr>
          <p:spPr>
            <a:xfrm>
              <a:off x="6407053" y="1436296"/>
              <a:ext cx="229799" cy="272070"/>
            </a:xfrm>
            <a:custGeom>
              <a:avLst/>
              <a:gdLst>
                <a:gd name="connsiteX0" fmla="*/ 0 w 219512"/>
                <a:gd name="connsiteY0" fmla="*/ 51358 h 256788"/>
                <a:gd name="connsiteX1" fmla="*/ 109756 w 219512"/>
                <a:gd name="connsiteY1" fmla="*/ 51358 h 256788"/>
                <a:gd name="connsiteX2" fmla="*/ 109756 w 219512"/>
                <a:gd name="connsiteY2" fmla="*/ 0 h 256788"/>
                <a:gd name="connsiteX3" fmla="*/ 219512 w 219512"/>
                <a:gd name="connsiteY3" fmla="*/ 128394 h 256788"/>
                <a:gd name="connsiteX4" fmla="*/ 109756 w 219512"/>
                <a:gd name="connsiteY4" fmla="*/ 256788 h 256788"/>
                <a:gd name="connsiteX5" fmla="*/ 109756 w 219512"/>
                <a:gd name="connsiteY5" fmla="*/ 205430 h 256788"/>
                <a:gd name="connsiteX6" fmla="*/ 0 w 219512"/>
                <a:gd name="connsiteY6" fmla="*/ 205430 h 256788"/>
                <a:gd name="connsiteX7" fmla="*/ 0 w 219512"/>
                <a:gd name="connsiteY7" fmla="*/ 51358 h 25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512" h="256788">
                  <a:moveTo>
                    <a:pt x="0" y="51358"/>
                  </a:moveTo>
                  <a:lnTo>
                    <a:pt x="109756" y="51358"/>
                  </a:lnTo>
                  <a:lnTo>
                    <a:pt x="109756" y="0"/>
                  </a:lnTo>
                  <a:lnTo>
                    <a:pt x="219512" y="128394"/>
                  </a:lnTo>
                  <a:lnTo>
                    <a:pt x="109756" y="256788"/>
                  </a:lnTo>
                  <a:lnTo>
                    <a:pt x="109756" y="205430"/>
                  </a:lnTo>
                  <a:lnTo>
                    <a:pt x="0" y="205430"/>
                  </a:lnTo>
                  <a:lnTo>
                    <a:pt x="0" y="51358"/>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9" name="右箭头 18"/>
            <p:cNvSpPr/>
            <p:nvPr/>
          </p:nvSpPr>
          <p:spPr>
            <a:xfrm>
              <a:off x="6419325" y="3109938"/>
              <a:ext cx="229341" cy="272480"/>
            </a:xfrm>
            <a:prstGeom prst="rightArrow">
              <a:avLst>
                <a:gd name="adj1" fmla="val 60000"/>
                <a:gd name="adj2" fmla="val 50000"/>
              </a:avLst>
            </a:prstGeom>
            <a:solidFill>
              <a:schemeClr val="accent1">
                <a:lumMod val="60000"/>
                <a:lumOff val="40000"/>
              </a:schemeClr>
            </a:solidFill>
          </p:spPr>
          <p:style>
            <a:lnRef idx="0">
              <a:schemeClr val="accent1">
                <a:shade val="90000"/>
                <a:hueOff val="8206"/>
                <a:satOff val="4385"/>
                <a:lumOff val="6711"/>
                <a:alphaOff val="0"/>
              </a:schemeClr>
            </a:lnRef>
            <a:fillRef idx="1">
              <a:schemeClr val="accent1">
                <a:shade val="90000"/>
                <a:hueOff val="8206"/>
                <a:satOff val="4385"/>
                <a:lumOff val="6711"/>
                <a:alphaOff val="0"/>
              </a:schemeClr>
            </a:fillRef>
            <a:effectRef idx="0">
              <a:schemeClr val="accent1">
                <a:shade val="90000"/>
                <a:hueOff val="8206"/>
                <a:satOff val="4385"/>
                <a:lumOff val="6711"/>
                <a:alphaOff val="0"/>
              </a:schemeClr>
            </a:effectRef>
            <a:fontRef idx="minor">
              <a:schemeClr val="lt1"/>
            </a:fontRef>
          </p:style>
        </p:sp>
        <p:sp>
          <p:nvSpPr>
            <p:cNvPr id="20" name="圆角矩形 19"/>
            <p:cNvSpPr/>
            <p:nvPr/>
          </p:nvSpPr>
          <p:spPr>
            <a:xfrm>
              <a:off x="3788717" y="1399050"/>
              <a:ext cx="2178324" cy="1508078"/>
            </a:xfrm>
            <a:prstGeom prst="roundRect">
              <a:avLst>
                <a:gd name="adj" fmla="val 9171"/>
              </a:avLst>
            </a:prstGeom>
            <a:noFill/>
          </p:spPr>
          <p:style>
            <a:lnRef idx="2">
              <a:schemeClr val="accent3"/>
            </a:lnRef>
            <a:fillRef idx="1">
              <a:schemeClr val="lt1"/>
            </a:fillRef>
            <a:effectRef idx="0">
              <a:schemeClr val="accent3"/>
            </a:effectRef>
            <a:fontRef idx="minor">
              <a:schemeClr val="dk1"/>
            </a:fontRef>
          </p:style>
          <p:txBody>
            <a:bodyPr lIns="68562" tIns="34281" rIns="68562" bIns="34281"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21" name="矩形 20"/>
            <p:cNvSpPr/>
            <p:nvPr/>
          </p:nvSpPr>
          <p:spPr>
            <a:xfrm>
              <a:off x="6254837" y="1488560"/>
              <a:ext cx="164488" cy="184169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22" name="任意多边形 21"/>
            <p:cNvSpPr/>
            <p:nvPr/>
          </p:nvSpPr>
          <p:spPr>
            <a:xfrm>
              <a:off x="6025037" y="2182198"/>
              <a:ext cx="229799" cy="272070"/>
            </a:xfrm>
            <a:custGeom>
              <a:avLst/>
              <a:gdLst>
                <a:gd name="connsiteX0" fmla="*/ 0 w 219512"/>
                <a:gd name="connsiteY0" fmla="*/ 51358 h 256788"/>
                <a:gd name="connsiteX1" fmla="*/ 109756 w 219512"/>
                <a:gd name="connsiteY1" fmla="*/ 51358 h 256788"/>
                <a:gd name="connsiteX2" fmla="*/ 109756 w 219512"/>
                <a:gd name="connsiteY2" fmla="*/ 0 h 256788"/>
                <a:gd name="connsiteX3" fmla="*/ 219512 w 219512"/>
                <a:gd name="connsiteY3" fmla="*/ 128394 h 256788"/>
                <a:gd name="connsiteX4" fmla="*/ 109756 w 219512"/>
                <a:gd name="connsiteY4" fmla="*/ 256788 h 256788"/>
                <a:gd name="connsiteX5" fmla="*/ 109756 w 219512"/>
                <a:gd name="connsiteY5" fmla="*/ 205430 h 256788"/>
                <a:gd name="connsiteX6" fmla="*/ 0 w 219512"/>
                <a:gd name="connsiteY6" fmla="*/ 205430 h 256788"/>
                <a:gd name="connsiteX7" fmla="*/ 0 w 219512"/>
                <a:gd name="connsiteY7" fmla="*/ 51358 h 25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512" h="256788">
                  <a:moveTo>
                    <a:pt x="0" y="51358"/>
                  </a:moveTo>
                  <a:lnTo>
                    <a:pt x="109756" y="51358"/>
                  </a:lnTo>
                  <a:lnTo>
                    <a:pt x="109756" y="0"/>
                  </a:lnTo>
                  <a:lnTo>
                    <a:pt x="219512" y="128394"/>
                  </a:lnTo>
                  <a:lnTo>
                    <a:pt x="109756" y="256788"/>
                  </a:lnTo>
                  <a:lnTo>
                    <a:pt x="109756" y="205430"/>
                  </a:lnTo>
                  <a:lnTo>
                    <a:pt x="0" y="205430"/>
                  </a:lnTo>
                  <a:lnTo>
                    <a:pt x="0" y="51358"/>
                  </a:lnTo>
                  <a:close/>
                </a:path>
              </a:pathLst>
            </a:custGeom>
          </p:spPr>
          <p:style>
            <a:lnRef idx="0">
              <a:schemeClr val="accent1">
                <a:shade val="90000"/>
                <a:hueOff val="306300"/>
                <a:satOff val="-4254"/>
                <a:lumOff val="22954"/>
                <a:alphaOff val="0"/>
              </a:schemeClr>
            </a:lnRef>
            <a:fillRef idx="1">
              <a:schemeClr val="accent1">
                <a:shade val="90000"/>
                <a:hueOff val="306300"/>
                <a:satOff val="-4254"/>
                <a:lumOff val="22954"/>
                <a:alphaOff val="0"/>
              </a:schemeClr>
            </a:fillRef>
            <a:effectRef idx="0">
              <a:schemeClr val="accent1">
                <a:shade val="90000"/>
                <a:hueOff val="306300"/>
                <a:satOff val="-4254"/>
                <a:lumOff val="22954"/>
                <a:alphaOff val="0"/>
              </a:schemeClr>
            </a:effectRef>
            <a:fontRef idx="minor">
              <a:schemeClr val="lt1"/>
            </a:fontRef>
          </p:style>
          <p:txBody>
            <a:bodyPr spcFirstLastPara="0" vert="horz" wrap="square" lIns="0" tIns="38508" rIns="49377" bIns="38508" numCol="1" spcCol="952" anchor="ctr" anchorCtr="0">
              <a:noAutofit/>
            </a:bodyPr>
            <a:lstStyle/>
            <a:p>
              <a:pPr algn="ctr" defTabSz="233045">
                <a:lnSpc>
                  <a:spcPct val="90000"/>
                </a:lnSpc>
                <a:spcBef>
                  <a:spcPct val="0"/>
                </a:spcBef>
                <a:spcAft>
                  <a:spcPct val="35000"/>
                </a:spcAft>
              </a:pPr>
              <a:endParaRPr lang="zh-CN" altLang="en-US" sz="1400" kern="1200">
                <a:latin typeface="微软雅黑" panose="020B0503020204020204" pitchFamily="34" charset="-122"/>
                <a:ea typeface="微软雅黑" panose="020B0503020204020204" pitchFamily="34" charset="-122"/>
              </a:endParaRPr>
            </a:p>
          </p:txBody>
        </p:sp>
        <p:sp>
          <p:nvSpPr>
            <p:cNvPr id="23" name="矩形 22"/>
            <p:cNvSpPr/>
            <p:nvPr/>
          </p:nvSpPr>
          <p:spPr>
            <a:xfrm>
              <a:off x="4465318" y="1572331"/>
              <a:ext cx="856608" cy="284675"/>
            </a:xfrm>
            <a:prstGeom prst="rect">
              <a:avLst/>
            </a:prstGeom>
          </p:spPr>
          <p:txBody>
            <a:bodyPr wrap="none" lIns="68562" tIns="34281" rIns="68562" bIns="34281">
              <a:spAutoFit/>
            </a:bodyPr>
            <a:lstStyle/>
            <a:p>
              <a:r>
                <a:rPr lang="zh-CN" altLang="en-US" sz="1400" b="1" dirty="0">
                  <a:latin typeface="微软雅黑" panose="020B0503020204020204" pitchFamily="34" charset="-122"/>
                  <a:ea typeface="微软雅黑" panose="020B0503020204020204" pitchFamily="34" charset="-122"/>
                </a:rPr>
                <a:t>防护措施</a:t>
              </a:r>
              <a:endParaRPr lang="zh-CN" altLang="en-US" sz="1400" b="1" dirty="0">
                <a:latin typeface="微软雅黑" panose="020B0503020204020204" pitchFamily="34" charset="-122"/>
                <a:ea typeface="微软雅黑" panose="020B0503020204020204" pitchFamily="34" charset="-122"/>
              </a:endParaRPr>
            </a:p>
          </p:txBody>
        </p:sp>
      </p:grpSp>
      <p:sp>
        <p:nvSpPr>
          <p:cNvPr id="27" name="圆角矩形 26"/>
          <p:cNvSpPr/>
          <p:nvPr/>
        </p:nvSpPr>
        <p:spPr>
          <a:xfrm>
            <a:off x="1432977" y="1426217"/>
            <a:ext cx="8960611" cy="1634938"/>
          </a:xfrm>
          <a:prstGeom prst="roundRect">
            <a:avLst>
              <a:gd name="adj" fmla="val 5826"/>
            </a:avLst>
          </a:prstGeom>
        </p:spPr>
        <p:style>
          <a:lnRef idx="2">
            <a:schemeClr val="accent5"/>
          </a:lnRef>
          <a:fillRef idx="1">
            <a:schemeClr val="lt1"/>
          </a:fillRef>
          <a:effectRef idx="0">
            <a:schemeClr val="accent5"/>
          </a:effectRef>
          <a:fontRef idx="minor">
            <a:schemeClr val="dk1"/>
          </a:fontRef>
        </p:style>
        <p:txBody>
          <a:bodyPr rtlCol="0" anchor="ctr"/>
          <a:lstStyle/>
          <a:p>
            <a:pPr marL="342900" indent="-342900">
              <a:spcAft>
                <a:spcPts val="1200"/>
              </a:spcAft>
              <a:buFont typeface="Wingdings" panose="05000000000000000000" pitchFamily="2" charset="2"/>
              <a:buChar char="l"/>
            </a:pPr>
            <a:r>
              <a:rPr lang="zh-CN" altLang="en-US" sz="1800" dirty="0">
                <a:solidFill>
                  <a:schemeClr val="tx1"/>
                </a:solidFill>
                <a:latin typeface="黑体" panose="02010609060101010101" pitchFamily="49" charset="-122"/>
                <a:ea typeface="黑体" panose="02010609060101010101" pitchFamily="49" charset="-122"/>
              </a:rPr>
              <a:t>防护原理：对恶意行为实时监听拦截；客户端运行时监控 </a:t>
            </a:r>
            <a:r>
              <a:rPr lang="en-US" altLang="zh-CN" sz="1800" dirty="0">
                <a:solidFill>
                  <a:schemeClr val="tx1"/>
                </a:solidFill>
                <a:latin typeface="黑体" panose="02010609060101010101" pitchFamily="49" charset="-122"/>
                <a:ea typeface="黑体" panose="02010609060101010101" pitchFamily="49" charset="-122"/>
              </a:rPr>
              <a:t>Activity</a:t>
            </a:r>
            <a:r>
              <a:rPr lang="zh-CN" altLang="en-US" sz="1800" dirty="0">
                <a:solidFill>
                  <a:schemeClr val="tx1"/>
                </a:solidFill>
                <a:latin typeface="黑体" panose="02010609060101010101" pitchFamily="49" charset="-122"/>
                <a:ea typeface="黑体" panose="02010609060101010101" pitchFamily="49" charset="-122"/>
              </a:rPr>
              <a:t>，如果发现</a:t>
            </a:r>
            <a:r>
              <a:rPr lang="en-US" altLang="zh-CN" sz="1800" dirty="0">
                <a:solidFill>
                  <a:schemeClr val="tx1"/>
                </a:solidFill>
                <a:latin typeface="黑体" panose="02010609060101010101" pitchFamily="49" charset="-122"/>
                <a:ea typeface="黑体" panose="02010609060101010101" pitchFamily="49" charset="-122"/>
              </a:rPr>
              <a:t>Activity</a:t>
            </a:r>
            <a:r>
              <a:rPr lang="zh-CN" altLang="en-US" sz="1800" dirty="0">
                <a:solidFill>
                  <a:schemeClr val="tx1"/>
                </a:solidFill>
                <a:latin typeface="黑体" panose="02010609060101010101" pitchFamily="49" charset="-122"/>
                <a:ea typeface="黑体" panose="02010609060101010101" pitchFamily="49" charset="-122"/>
              </a:rPr>
              <a:t>被覆盖，则提示用户有安全风险存在，不要输入敏感信息。</a:t>
            </a:r>
            <a:endParaRPr lang="en-US" altLang="zh-CN" sz="1800" dirty="0">
              <a:solidFill>
                <a:schemeClr val="tx1"/>
              </a:solidFill>
              <a:latin typeface="黑体" panose="02010609060101010101" pitchFamily="49" charset="-122"/>
              <a:ea typeface="黑体" panose="02010609060101010101" pitchFamily="49" charset="-122"/>
            </a:endParaRPr>
          </a:p>
          <a:p>
            <a:pPr marL="342900" indent="-342900">
              <a:spcAft>
                <a:spcPts val="1200"/>
              </a:spcAft>
              <a:buFont typeface="Wingdings" panose="05000000000000000000" pitchFamily="2" charset="2"/>
              <a:buChar char="l"/>
            </a:pPr>
            <a:r>
              <a:rPr lang="zh-CN" altLang="en-US" sz="1800" dirty="0">
                <a:solidFill>
                  <a:schemeClr val="tx1"/>
                </a:solidFill>
                <a:latin typeface="黑体" panose="02010609060101010101" pitchFamily="49" charset="-122"/>
                <a:ea typeface="黑体" panose="02010609060101010101" pitchFamily="49" charset="-122"/>
              </a:rPr>
              <a:t>加固效果：页面（</a:t>
            </a:r>
            <a:r>
              <a:rPr lang="en-US" altLang="zh-CN" sz="1800" dirty="0">
                <a:solidFill>
                  <a:schemeClr val="tx1"/>
                </a:solidFill>
                <a:latin typeface="黑体" panose="02010609060101010101" pitchFamily="49" charset="-122"/>
                <a:ea typeface="黑体" panose="02010609060101010101" pitchFamily="49" charset="-122"/>
              </a:rPr>
              <a:t>Activity</a:t>
            </a:r>
            <a:r>
              <a:rPr lang="zh-CN" altLang="en-US" sz="1800" dirty="0">
                <a:solidFill>
                  <a:schemeClr val="tx1"/>
                </a:solidFill>
                <a:latin typeface="黑体" panose="02010609060101010101" pitchFamily="49" charset="-122"/>
                <a:ea typeface="黑体" panose="02010609060101010101" pitchFamily="49" charset="-122"/>
              </a:rPr>
              <a:t>）被恶意</a:t>
            </a:r>
            <a:r>
              <a:rPr lang="en-US" altLang="zh-CN" sz="1800" dirty="0">
                <a:solidFill>
                  <a:schemeClr val="tx1"/>
                </a:solidFill>
                <a:latin typeface="黑体" panose="02010609060101010101" pitchFamily="49" charset="-122"/>
                <a:ea typeface="黑体" panose="02010609060101010101" pitchFamily="49" charset="-122"/>
              </a:rPr>
              <a:t>APP</a:t>
            </a:r>
            <a:r>
              <a:rPr lang="zh-CN" altLang="en-US" sz="1800" dirty="0">
                <a:solidFill>
                  <a:schemeClr val="tx1"/>
                </a:solidFill>
                <a:latin typeface="黑体" panose="02010609060101010101" pitchFamily="49" charset="-122"/>
                <a:ea typeface="黑体" panose="02010609060101010101" pitchFamily="49" charset="-122"/>
              </a:rPr>
              <a:t>劫持后，提醒用户谨慎操作</a:t>
            </a:r>
            <a:endParaRPr lang="zh-CN" altLang="en-US" sz="1800" dirty="0">
              <a:solidFill>
                <a:schemeClr val="tx1"/>
              </a:solidFill>
              <a:latin typeface="黑体" panose="02010609060101010101" pitchFamily="49" charset="-122"/>
              <a:ea typeface="黑体" panose="02010609060101010101" pitchFamily="49" charset="-122"/>
            </a:endParaRPr>
          </a:p>
        </p:txBody>
      </p:sp>
    </p:spTree>
  </p:cSld>
  <p:clrMapOvr>
    <a:masterClrMapping/>
  </p:clrMapOvr>
  <p:transition spd="slow">
    <p:randomBar dir="ver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altLang="zh-CN" sz="2300" spc="300" dirty="0">
                <a:solidFill>
                  <a:srgbClr val="007AF0"/>
                </a:solidFill>
                <a:latin typeface="微软雅黑" panose="020B0503020204020204" pitchFamily="34" charset="-122"/>
                <a:ea typeface="微软雅黑" panose="020B0503020204020204" pitchFamily="34" charset="-122"/>
              </a:rPr>
              <a:t>5</a:t>
            </a:r>
            <a:r>
              <a:rPr lang="zh-CN" altLang="en-US" sz="2300" spc="300" dirty="0">
                <a:solidFill>
                  <a:srgbClr val="007AF0"/>
                </a:solidFill>
                <a:latin typeface="微软雅黑" panose="020B0503020204020204" pitchFamily="34" charset="-122"/>
                <a:ea typeface="微软雅黑" panose="020B0503020204020204" pitchFamily="34" charset="-122"/>
              </a:rPr>
              <a:t>、页面数据防护</a:t>
            </a:r>
            <a:r>
              <a:rPr lang="en-US" altLang="zh-CN" sz="2300" spc="300" dirty="0">
                <a:solidFill>
                  <a:srgbClr val="007AF0"/>
                </a:solidFill>
                <a:latin typeface="微软雅黑" panose="020B0503020204020204" pitchFamily="34" charset="-122"/>
                <a:ea typeface="微软雅黑" panose="020B0503020204020204" pitchFamily="34" charset="-122"/>
              </a:rPr>
              <a:t>—— </a:t>
            </a:r>
            <a:r>
              <a:rPr lang="zh-CN" altLang="en-US" sz="2300" spc="300" dirty="0">
                <a:solidFill>
                  <a:srgbClr val="007AF0"/>
                </a:solidFill>
                <a:latin typeface="微软雅黑" panose="020B0503020204020204" pitchFamily="34" charset="-122"/>
                <a:ea typeface="微软雅黑" panose="020B0503020204020204" pitchFamily="34" charset="-122"/>
              </a:rPr>
              <a:t>③安全键盘（</a:t>
            </a:r>
            <a:r>
              <a:rPr lang="en-US" altLang="zh-CN" sz="2300" spc="300" dirty="0">
                <a:solidFill>
                  <a:srgbClr val="007AF0"/>
                </a:solidFill>
                <a:latin typeface="微软雅黑" panose="020B0503020204020204" pitchFamily="34" charset="-122"/>
                <a:ea typeface="微软雅黑" panose="020B0503020204020204" pitchFamily="34" charset="-122"/>
              </a:rPr>
              <a:t>SDK</a:t>
            </a:r>
            <a:r>
              <a:rPr lang="zh-CN" altLang="en-US" sz="2300" spc="300" dirty="0">
                <a:solidFill>
                  <a:srgbClr val="007AF0"/>
                </a:solidFill>
                <a:latin typeface="微软雅黑" panose="020B0503020204020204" pitchFamily="34" charset="-122"/>
                <a:ea typeface="微软雅黑" panose="020B0503020204020204" pitchFamily="34" charset="-122"/>
              </a:rPr>
              <a:t>）</a:t>
            </a:r>
            <a:endParaRPr lang="zh-CN" altLang="en-US" sz="2300" spc="300" dirty="0">
              <a:solidFill>
                <a:srgbClr val="007AF0"/>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870792" y="2003996"/>
            <a:ext cx="10315825" cy="3547450"/>
            <a:chOff x="955969" y="1662234"/>
            <a:chExt cx="10315825" cy="3547450"/>
          </a:xfrm>
        </p:grpSpPr>
        <p:pic>
          <p:nvPicPr>
            <p:cNvPr id="4" name="图片 46"/>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55969" y="1662234"/>
              <a:ext cx="2000290" cy="354745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3059719" y="2003996"/>
              <a:ext cx="2755621" cy="2285223"/>
            </a:xfrm>
            <a:prstGeom prst="rect">
              <a:avLst/>
            </a:prstGeom>
          </p:spPr>
          <p:txBody>
            <a:bodyPr wrap="square" lIns="68562" tIns="34281" rIns="68562" bIns="34281">
              <a:spAutoFit/>
            </a:bodyPr>
            <a:lstStyle/>
            <a:p>
              <a:pPr indent="342900">
                <a:lnSpc>
                  <a:spcPct val="150000"/>
                </a:lnSpc>
              </a:pPr>
              <a:r>
                <a:rPr lang="en-US" altLang="zh-CN" sz="1600" dirty="0">
                  <a:latin typeface="微软雅黑" panose="020B0503020204020204" pitchFamily="34" charset="-122"/>
                  <a:ea typeface="微软雅黑" panose="020B0503020204020204" pitchFamily="34" charset="-122"/>
                  <a:sym typeface="微软雅黑" panose="020B0503020204020204" pitchFamily="34" charset="-122"/>
                </a:rPr>
                <a:t>Android</a:t>
              </a:r>
              <a:r>
                <a:rPr lang="zh-CN" altLang="en-US" sz="1600" dirty="0">
                  <a:latin typeface="微软雅黑" panose="020B0503020204020204" pitchFamily="34" charset="-122"/>
                  <a:ea typeface="微软雅黑" panose="020B0503020204020204" pitchFamily="34" charset="-122"/>
                  <a:sym typeface="微软雅黑" panose="020B0503020204020204" pitchFamily="34" charset="-122"/>
                </a:rPr>
                <a:t>安全键盘：</a:t>
              </a:r>
              <a:endParaRPr lang="en-US" altLang="zh-CN" sz="1600" dirty="0">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nSpc>
                  <a:spcPct val="15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sym typeface="微软雅黑" panose="020B0503020204020204" pitchFamily="34" charset="-122"/>
                </a:rPr>
                <a:t>键盘字符混排</a:t>
              </a:r>
              <a:endParaRPr lang="en-US" altLang="zh-CN" sz="1600" dirty="0">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nSpc>
                  <a:spcPct val="15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sym typeface="微软雅黑" panose="020B0503020204020204" pitchFamily="34" charset="-122"/>
                </a:rPr>
                <a:t>键盘防截屏</a:t>
              </a:r>
              <a:endParaRPr lang="en-US" altLang="zh-CN" sz="1600" dirty="0">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nSpc>
                  <a:spcPct val="15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sym typeface="微软雅黑" panose="020B0503020204020204" pitchFamily="34" charset="-122"/>
                </a:rPr>
                <a:t>键盘防劫持</a:t>
              </a:r>
              <a:endParaRPr lang="en-US" altLang="zh-CN" sz="1600" dirty="0">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nSpc>
                  <a:spcPct val="15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sym typeface="微软雅黑" panose="020B0503020204020204" pitchFamily="34" charset="-122"/>
                </a:rPr>
                <a:t>输入无明文显示</a:t>
              </a:r>
              <a:endParaRPr lang="en-US" altLang="zh-CN" sz="1600" dirty="0">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nSpc>
                  <a:spcPct val="15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sym typeface="微软雅黑" panose="020B0503020204020204" pitchFamily="34" charset="-122"/>
                </a:rPr>
                <a:t>输入无字符放大</a:t>
              </a:r>
              <a:endParaRPr lang="zh-CN" altLang="en-US" sz="1600" dirty="0">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73231" y="1662234"/>
              <a:ext cx="1998563" cy="3547450"/>
            </a:xfrm>
            <a:prstGeom prst="rect">
              <a:avLst/>
            </a:prstGeom>
            <a:ln>
              <a:noFill/>
            </a:ln>
            <a:effectLst>
              <a:outerShdw blurRad="190500" algn="tl" rotWithShape="0">
                <a:srgbClr val="000000">
                  <a:alpha val="70000"/>
                </a:srgbClr>
              </a:outerShdw>
            </a:effectLst>
          </p:spPr>
        </p:pic>
        <p:sp>
          <p:nvSpPr>
            <p:cNvPr id="22" name="矩形 21"/>
            <p:cNvSpPr/>
            <p:nvPr/>
          </p:nvSpPr>
          <p:spPr>
            <a:xfrm>
              <a:off x="6404657" y="2003996"/>
              <a:ext cx="2755621" cy="1592726"/>
            </a:xfrm>
            <a:prstGeom prst="rect">
              <a:avLst/>
            </a:prstGeom>
          </p:spPr>
          <p:txBody>
            <a:bodyPr wrap="square" lIns="68562" tIns="34281" rIns="68562" bIns="34281">
              <a:spAutoFit/>
            </a:bodyPr>
            <a:lstStyle/>
            <a:p>
              <a:pPr indent="342900">
                <a:lnSpc>
                  <a:spcPct val="150000"/>
                </a:lnSpc>
              </a:pPr>
              <a:r>
                <a:rPr lang="en-US" altLang="zh-CN" sz="1800" dirty="0">
                  <a:latin typeface="微软雅黑" panose="020B0503020204020204" pitchFamily="34" charset="-122"/>
                  <a:ea typeface="微软雅黑" panose="020B0503020204020204" pitchFamily="34" charset="-122"/>
                  <a:sym typeface="微软雅黑" panose="020B0503020204020204" pitchFamily="34" charset="-122"/>
                </a:rPr>
                <a:t>iOS</a:t>
              </a:r>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安全键盘：</a:t>
              </a:r>
              <a:endParaRPr lang="en-US" altLang="zh-CN" sz="1800" dirty="0">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nSpc>
                  <a:spcPct val="15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sym typeface="微软雅黑" panose="020B0503020204020204" pitchFamily="34" charset="-122"/>
                </a:rPr>
                <a:t>键盘字符混排</a:t>
              </a:r>
              <a:endParaRPr lang="en-US" altLang="zh-CN" sz="1600" dirty="0">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nSpc>
                  <a:spcPct val="15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sym typeface="微软雅黑" panose="020B0503020204020204" pitchFamily="34" charset="-122"/>
                </a:rPr>
                <a:t>输入无明文显示</a:t>
              </a:r>
              <a:endParaRPr lang="en-US" altLang="zh-CN" sz="1600" dirty="0">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nSpc>
                  <a:spcPct val="15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sym typeface="微软雅黑" panose="020B0503020204020204" pitchFamily="34" charset="-122"/>
                </a:rPr>
                <a:t>输入无字符放大</a:t>
              </a:r>
              <a:endParaRPr lang="zh-CN" altLang="en-US" sz="1600" dirty="0">
                <a:latin typeface="微软雅黑" panose="020B0503020204020204" pitchFamily="34" charset="-122"/>
                <a:ea typeface="微软雅黑" panose="020B0503020204020204" pitchFamily="34" charset="-122"/>
              </a:endParaRPr>
            </a:p>
          </p:txBody>
        </p:sp>
        <p:cxnSp>
          <p:nvCxnSpPr>
            <p:cNvPr id="24" name="直接连接符 23"/>
            <p:cNvCxnSpPr/>
            <p:nvPr/>
          </p:nvCxnSpPr>
          <p:spPr>
            <a:xfrm>
              <a:off x="5928292" y="1994927"/>
              <a:ext cx="0" cy="2882063"/>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p:randomBar dir="ver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p:txBody>
          <a:bodyPr>
            <a:normAutofit/>
          </a:bodyPr>
          <a:lstStyle/>
          <a:p>
            <a:r>
              <a:rPr lang="zh-CN" altLang="en-US" sz="2300" spc="300" dirty="0">
                <a:solidFill>
                  <a:srgbClr val="007AF0"/>
                </a:solidFill>
                <a:latin typeface="微软雅黑" panose="020B0503020204020204" pitchFamily="34" charset="-122"/>
                <a:ea typeface="微软雅黑" panose="020B0503020204020204" pitchFamily="34" charset="-122"/>
              </a:rPr>
              <a:t>爱加密加固平台功能（</a:t>
            </a:r>
            <a:r>
              <a:rPr lang="en-US" altLang="zh-CN" sz="2300" spc="300" dirty="0">
                <a:solidFill>
                  <a:srgbClr val="007AF0"/>
                </a:solidFill>
                <a:latin typeface="微软雅黑" panose="020B0503020204020204" pitchFamily="34" charset="-122"/>
                <a:ea typeface="微软雅黑" panose="020B0503020204020204" pitchFamily="34" charset="-122"/>
              </a:rPr>
              <a:t>iOS</a:t>
            </a:r>
            <a:r>
              <a:rPr lang="zh-CN" altLang="en-US" sz="2300" spc="300" dirty="0">
                <a:solidFill>
                  <a:srgbClr val="007AF0"/>
                </a:solidFill>
                <a:latin typeface="微软雅黑" panose="020B0503020204020204" pitchFamily="34" charset="-122"/>
                <a:ea typeface="微软雅黑" panose="020B0503020204020204" pitchFamily="34" charset="-122"/>
              </a:rPr>
              <a:t>加固）</a:t>
            </a:r>
            <a:endParaRPr lang="zh-CN" altLang="en-US" sz="2300" spc="300" dirty="0">
              <a:solidFill>
                <a:srgbClr val="007AF0"/>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312833" y="2569585"/>
            <a:ext cx="3566440" cy="4123617"/>
            <a:chOff x="3911328" y="2569585"/>
            <a:chExt cx="3672114" cy="4123617"/>
          </a:xfrm>
        </p:grpSpPr>
        <p:sp>
          <p:nvSpPr>
            <p:cNvPr id="3" name="圆角矩形 2"/>
            <p:cNvSpPr/>
            <p:nvPr/>
          </p:nvSpPr>
          <p:spPr>
            <a:xfrm>
              <a:off x="3911328" y="2569585"/>
              <a:ext cx="3672114" cy="4123617"/>
            </a:xfrm>
            <a:prstGeom prst="roundRect">
              <a:avLst>
                <a:gd name="adj" fmla="val 5205"/>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0" name="圆角矩形 9"/>
            <p:cNvSpPr/>
            <p:nvPr/>
          </p:nvSpPr>
          <p:spPr>
            <a:xfrm>
              <a:off x="4149090" y="5803885"/>
              <a:ext cx="3196590" cy="749806"/>
            </a:xfrm>
            <a:prstGeom prst="roundRect">
              <a:avLst/>
            </a:prstGeom>
            <a:solidFill>
              <a:srgbClr val="007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IPA</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加固</a:t>
              </a:r>
              <a:endPar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6" name="圆角矩形 35"/>
            <p:cNvSpPr/>
            <p:nvPr/>
          </p:nvSpPr>
          <p:spPr>
            <a:xfrm>
              <a:off x="4149090" y="3745228"/>
              <a:ext cx="3196590" cy="749806"/>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程序结构混排</a:t>
              </a: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/URL</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编码加密</a:t>
              </a:r>
              <a:endParaRPr lang="zh-CN" altLang="en-US" sz="2000" b="1" dirty="0">
                <a:solidFill>
                  <a:schemeClr val="tx1"/>
                </a:solidFill>
                <a:effectLst>
                  <a:outerShdw blurRad="38100" dist="38100" dir="2700000" algn="tl">
                    <a:srgbClr val="000000">
                      <a:alpha val="43137"/>
                    </a:srgbClr>
                  </a:outerShdw>
                </a:effectLst>
              </a:endParaRPr>
            </a:p>
          </p:txBody>
        </p:sp>
        <p:sp>
          <p:nvSpPr>
            <p:cNvPr id="38" name="圆角矩形 37"/>
            <p:cNvSpPr/>
            <p:nvPr/>
          </p:nvSpPr>
          <p:spPr>
            <a:xfrm>
              <a:off x="4149090" y="4774557"/>
              <a:ext cx="3196590" cy="74980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Xcode 8</a:t>
              </a:r>
              <a:endPar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0" name="圆角矩形 39"/>
            <p:cNvSpPr/>
            <p:nvPr/>
          </p:nvSpPr>
          <p:spPr>
            <a:xfrm>
              <a:off x="4149090" y="2715899"/>
              <a:ext cx="3196590" cy="749806"/>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方法体、方法名高级混淆</a:t>
              </a:r>
              <a:endPar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6" name="文本框 5"/>
          <p:cNvSpPr txBox="1"/>
          <p:nvPr/>
        </p:nvSpPr>
        <p:spPr>
          <a:xfrm>
            <a:off x="445074" y="1097548"/>
            <a:ext cx="10966436" cy="1338828"/>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rPr>
              <a:t>爱加密基于移动安全领域的先进的技术和经验，业内首家推出</a:t>
            </a:r>
            <a:r>
              <a:rPr lang="en-US" altLang="zh-CN" sz="1800" dirty="0">
                <a:latin typeface="微软雅黑" panose="020B0503020204020204" pitchFamily="34" charset="-122"/>
                <a:ea typeface="微软雅黑" panose="020B0503020204020204" pitchFamily="34" charset="-122"/>
              </a:rPr>
              <a:t>iOS</a:t>
            </a:r>
            <a:r>
              <a:rPr lang="zh-CN" altLang="en-US" sz="1800" dirty="0">
                <a:latin typeface="微软雅黑" panose="020B0503020204020204" pitchFamily="34" charset="-122"/>
                <a:ea typeface="微软雅黑" panose="020B0503020204020204" pitchFamily="34" charset="-122"/>
              </a:rPr>
              <a:t>加固方案。</a:t>
            </a:r>
            <a:endParaRPr lang="en-US" altLang="zh-CN" sz="18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rPr>
              <a:t>支持最新的</a:t>
            </a:r>
            <a:r>
              <a:rPr lang="en-US" altLang="zh-CN" sz="1800" dirty="0">
                <a:latin typeface="微软雅黑" panose="020B0503020204020204" pitchFamily="34" charset="-122"/>
                <a:ea typeface="微软雅黑" panose="020B0503020204020204" pitchFamily="34" charset="-122"/>
              </a:rPr>
              <a:t>Xcode 8</a:t>
            </a:r>
            <a:r>
              <a:rPr lang="zh-CN" altLang="en-US" sz="1800" dirty="0">
                <a:latin typeface="微软雅黑" panose="020B0503020204020204" pitchFamily="34" charset="-122"/>
                <a:ea typeface="微软雅黑" panose="020B0503020204020204" pitchFamily="34" charset="-122"/>
              </a:rPr>
              <a:t>编译器</a:t>
            </a:r>
            <a:endParaRPr lang="en-US" altLang="zh-CN" sz="18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rPr>
              <a:t>首创</a:t>
            </a:r>
            <a:r>
              <a:rPr lang="en-US" altLang="zh-CN" sz="1800" dirty="0">
                <a:latin typeface="微软雅黑" panose="020B0503020204020204" pitchFamily="34" charset="-122"/>
                <a:ea typeface="微软雅黑" panose="020B0503020204020204" pitchFamily="34" charset="-122"/>
              </a:rPr>
              <a:t>IPA</a:t>
            </a:r>
            <a:r>
              <a:rPr lang="zh-CN" altLang="en-US" sz="1800" dirty="0">
                <a:latin typeface="微软雅黑" panose="020B0503020204020204" pitchFamily="34" charset="-122"/>
                <a:ea typeface="微软雅黑" panose="020B0503020204020204" pitchFamily="34" charset="-122"/>
              </a:rPr>
              <a:t>加固方案，实现直接对</a:t>
            </a:r>
            <a:r>
              <a:rPr lang="en-US" altLang="zh-CN" sz="1800" dirty="0">
                <a:latin typeface="微软雅黑" panose="020B0503020204020204" pitchFamily="34" charset="-122"/>
                <a:ea typeface="微软雅黑" panose="020B0503020204020204" pitchFamily="34" charset="-122"/>
              </a:rPr>
              <a:t>IPA</a:t>
            </a:r>
            <a:r>
              <a:rPr lang="zh-CN" altLang="en-US" sz="1800" dirty="0">
                <a:latin typeface="微软雅黑" panose="020B0503020204020204" pitchFamily="34" charset="-122"/>
                <a:ea typeface="微软雅黑" panose="020B0503020204020204" pitchFamily="34" charset="-122"/>
              </a:rPr>
              <a:t>包的加固</a:t>
            </a:r>
            <a:endParaRPr lang="zh-CN" altLang="en-US" sz="1800" dirty="0">
              <a:latin typeface="微软雅黑" panose="020B0503020204020204" pitchFamily="34" charset="-122"/>
              <a:ea typeface="微软雅黑" panose="020B0503020204020204" pitchFamily="34" charset="-122"/>
            </a:endParaRPr>
          </a:p>
        </p:txBody>
      </p:sp>
      <p:pic>
        <p:nvPicPr>
          <p:cNvPr id="11" name="Picture 3" descr="E:\ijiami\售前相关\售前培训\16年售前培训\资料\加固系统\加密效果对比\so库混淆效果对比截图\混淆效果\控制流--原始.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04922" y="2943904"/>
            <a:ext cx="3527898" cy="303747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E:\ijiami\售前相关\售前培训\16年售前培训\资料\加固系统\加密效果对比\so库混淆效果对比截图\混淆效果\控制流--混淆.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9634" y="2943904"/>
            <a:ext cx="3444255" cy="3067119"/>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p:cNvPicPr>
            <a:picLocks noChangeAspect="1"/>
          </p:cNvPicPr>
          <p:nvPr/>
        </p:nvPicPr>
        <p:blipFill>
          <a:blip r:embed="rId3"/>
          <a:stretch>
            <a:fillRect/>
          </a:stretch>
        </p:blipFill>
        <p:spPr>
          <a:xfrm>
            <a:off x="5816263" y="174522"/>
            <a:ext cx="616849" cy="776168"/>
          </a:xfrm>
          <a:prstGeom prst="rect">
            <a:avLst/>
          </a:prstGeom>
        </p:spPr>
      </p:pic>
    </p:spTree>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4"/>
          <p:cNvSpPr>
            <a:spLocks noGrp="1"/>
          </p:cNvSpPr>
          <p:nvPr>
            <p:ph type="title"/>
          </p:nvPr>
        </p:nvSpPr>
        <p:spPr>
          <a:xfrm>
            <a:off x="669967" y="-20950"/>
            <a:ext cx="10516650" cy="1325565"/>
          </a:xfrm>
        </p:spPr>
        <p:txBody>
          <a:bodyPr>
            <a:normAutofit/>
          </a:bodyPr>
          <a:lstStyle/>
          <a:p>
            <a:r>
              <a:rPr lang="zh-CN" altLang="en-US" sz="2300" b="1" spc="300" dirty="0">
                <a:solidFill>
                  <a:srgbClr val="007AF0"/>
                </a:solidFill>
                <a:latin typeface="微软雅黑" panose="020B0503020204020204" pitchFamily="34" charset="-122"/>
                <a:ea typeface="微软雅黑" panose="020B0503020204020204" pitchFamily="34" charset="-122"/>
              </a:rPr>
              <a:t>企业资质与荣誉</a:t>
            </a:r>
            <a:endParaRPr lang="zh-CN" altLang="en-US" sz="2300" b="1" spc="300" dirty="0">
              <a:solidFill>
                <a:srgbClr val="007AF0"/>
              </a:solidFill>
              <a:latin typeface="微软雅黑" panose="020B0503020204020204" pitchFamily="34" charset="-122"/>
              <a:ea typeface="微软雅黑" panose="020B0503020204020204" pitchFamily="34" charset="-122"/>
            </a:endParaRPr>
          </a:p>
        </p:txBody>
      </p:sp>
      <p:sp>
        <p:nvSpPr>
          <p:cNvPr id="7" name="矩形 6"/>
          <p:cNvSpPr/>
          <p:nvPr/>
        </p:nvSpPr>
        <p:spPr>
          <a:xfrm>
            <a:off x="6903555" y="18828"/>
            <a:ext cx="5148263" cy="6878806"/>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sz="1400" dirty="0">
                <a:latin typeface="微软雅黑" panose="020B0503020204020204" pitchFamily="34" charset="-122"/>
                <a:ea typeface="微软雅黑" panose="020B0503020204020204" pitchFamily="34" charset="-122"/>
              </a:rPr>
              <a:t>ISCCC</a:t>
            </a:r>
            <a:r>
              <a:rPr lang="zh-CN" altLang="en-US" sz="1400" dirty="0">
                <a:latin typeface="微软雅黑" panose="020B0503020204020204" pitchFamily="34" charset="-122"/>
                <a:ea typeface="微软雅黑" panose="020B0503020204020204" pitchFamily="34" charset="-122"/>
              </a:rPr>
              <a:t>信息安全服务资质认证</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通过国家信息技术安全研究中心测评</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zh-CN" sz="1400" dirty="0">
                <a:latin typeface="微软雅黑" panose="020B0503020204020204" pitchFamily="34" charset="-122"/>
                <a:ea typeface="微软雅黑" panose="020B0503020204020204" pitchFamily="34" charset="-122"/>
              </a:rPr>
              <a:t>通过公安</a:t>
            </a:r>
            <a:r>
              <a:rPr lang="zh-CN" altLang="en-US" sz="1400" dirty="0">
                <a:latin typeface="微软雅黑" panose="020B0503020204020204" pitchFamily="34" charset="-122"/>
                <a:ea typeface="微软雅黑" panose="020B0503020204020204" pitchFamily="34" charset="-122"/>
              </a:rPr>
              <a:t>一所</a:t>
            </a:r>
            <a:r>
              <a:rPr lang="zh-CN" altLang="zh-CN" sz="1400" dirty="0">
                <a:latin typeface="微软雅黑" panose="020B0503020204020204" pitchFamily="34" charset="-122"/>
                <a:ea typeface="微软雅黑" panose="020B0503020204020204" pitchFamily="34" charset="-122"/>
              </a:rPr>
              <a:t>研究所信息安全等级保护评</a:t>
            </a:r>
            <a:r>
              <a:rPr lang="zh-CN" altLang="zh-CN" sz="1400" dirty="0">
                <a:latin typeface="微软雅黑" panose="020B0503020204020204" pitchFamily="34" charset="-122"/>
                <a:ea typeface="微软雅黑" panose="020B0503020204020204" pitchFamily="34" charset="-122"/>
                <a:sym typeface="+mn-ea"/>
              </a:rPr>
              <a:t>测</a:t>
            </a:r>
            <a:endParaRPr lang="en-US" altLang="zh-CN" sz="1400" dirty="0">
              <a:latin typeface="微软雅黑" panose="020B0503020204020204" pitchFamily="34" charset="-122"/>
              <a:ea typeface="微软雅黑" panose="020B0503020204020204" pitchFamily="34" charset="-122"/>
              <a:sym typeface="+mn-ea"/>
            </a:endParaRPr>
          </a:p>
          <a:p>
            <a:pPr marL="285750" indent="-285750">
              <a:lnSpc>
                <a:spcPct val="150000"/>
              </a:lnSpc>
              <a:buFont typeface="Wingdings" panose="05000000000000000000" pitchFamily="2" charset="2"/>
              <a:buChar char="Ø"/>
            </a:pPr>
            <a:r>
              <a:rPr lang="en-US" altLang="zh-CN" sz="1400" dirty="0">
                <a:latin typeface="微软雅黑" panose="020B0503020204020204" pitchFamily="34" charset="-122"/>
                <a:ea typeface="微软雅黑" panose="020B0503020204020204" pitchFamily="34" charset="-122"/>
                <a:sym typeface="+mn-ea"/>
              </a:rPr>
              <a:t>CMMI </a:t>
            </a:r>
            <a:r>
              <a:rPr lang="zh-CN" altLang="en-US" sz="1400" dirty="0">
                <a:latin typeface="微软雅黑" panose="020B0503020204020204" pitchFamily="34" charset="-122"/>
                <a:ea typeface="微软雅黑" panose="020B0503020204020204" pitchFamily="34" charset="-122"/>
                <a:sym typeface="+mn-ea"/>
              </a:rPr>
              <a:t>三级认证软件开发企业</a:t>
            </a:r>
            <a:endParaRPr lang="en-US" altLang="zh-CN" sz="1400" dirty="0">
              <a:latin typeface="微软雅黑" panose="020B0503020204020204" pitchFamily="34" charset="-122"/>
              <a:ea typeface="微软雅黑" panose="020B0503020204020204" pitchFamily="34" charset="-122"/>
              <a:sym typeface="+mn-ea"/>
            </a:endParaRPr>
          </a:p>
          <a:p>
            <a:pPr marL="285750" indent="-285750">
              <a:lnSpc>
                <a:spcPct val="150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sym typeface="+mn-ea"/>
              </a:rPr>
              <a:t>“双软”认证（软件产品、软件企业）</a:t>
            </a:r>
            <a:endParaRPr lang="en-US" altLang="zh-CN" sz="1400" dirty="0">
              <a:latin typeface="微软雅黑" panose="020B0503020204020204" pitchFamily="34" charset="-122"/>
              <a:ea typeface="微软雅黑" panose="020B0503020204020204" pitchFamily="34" charset="-122"/>
              <a:sym typeface="+mn-ea"/>
            </a:endParaRPr>
          </a:p>
          <a:p>
            <a:pPr marL="285750" indent="-285750">
              <a:lnSpc>
                <a:spcPct val="150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通过中国软件评测中心的软件产品功能测试</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中国反网络病毒联盟（</a:t>
            </a:r>
            <a:r>
              <a:rPr lang="en-US" altLang="zh-CN" sz="1400" dirty="0">
                <a:latin typeface="微软雅黑" panose="020B0503020204020204" pitchFamily="34" charset="-122"/>
                <a:ea typeface="微软雅黑" panose="020B0503020204020204" pitchFamily="34" charset="-122"/>
              </a:rPr>
              <a:t>ANVA</a:t>
            </a:r>
            <a:r>
              <a:rPr lang="zh-CN" altLang="en-US" sz="1400" dirty="0">
                <a:latin typeface="微软雅黑" panose="020B0503020204020204" pitchFamily="34" charset="-122"/>
                <a:ea typeface="微软雅黑" panose="020B0503020204020204" pitchFamily="34" charset="-122"/>
              </a:rPr>
              <a:t>）成员单位</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altLang="zh-CN" sz="1400" dirty="0" err="1">
                <a:latin typeface="微软雅黑" panose="020B0503020204020204" pitchFamily="34" charset="-122"/>
                <a:ea typeface="微软雅黑" panose="020B0503020204020204" pitchFamily="34" charset="-122"/>
              </a:rPr>
              <a:t>OWASP《移动应用安全检测基准》发起单位</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通过</a:t>
            </a:r>
            <a:r>
              <a:rPr lang="en-US" altLang="zh-CN" sz="1400" dirty="0">
                <a:latin typeface="微软雅黑" panose="020B0503020204020204" pitchFamily="34" charset="-122"/>
                <a:ea typeface="微软雅黑" panose="020B0503020204020204" pitchFamily="34" charset="-122"/>
              </a:rPr>
              <a:t>ISO9001</a:t>
            </a:r>
            <a:r>
              <a:rPr lang="zh-CN" altLang="en-US" sz="1400" dirty="0">
                <a:latin typeface="微软雅黑" panose="020B0503020204020204" pitchFamily="34" charset="-122"/>
                <a:ea typeface="微软雅黑" panose="020B0503020204020204" pitchFamily="34" charset="-122"/>
              </a:rPr>
              <a:t>质量管理体系认证</a:t>
            </a:r>
            <a:endParaRPr lang="zh-CN" altLang="en-US" sz="14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通过ISO20000信息技术服务管理体系认证 </a:t>
            </a:r>
            <a:endParaRPr lang="zh-CN" altLang="en-US" sz="14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通过ISO27001信息安全管理体系认证</a:t>
            </a:r>
            <a:endParaRPr lang="zh-CN" altLang="en-US" sz="14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sym typeface="+mn-ea"/>
              </a:rPr>
              <a:t>通过</a:t>
            </a:r>
            <a:r>
              <a:rPr lang="en-US" altLang="zh-CN" sz="1400" dirty="0">
                <a:latin typeface="微软雅黑" panose="020B0503020204020204" pitchFamily="34" charset="-122"/>
                <a:ea typeface="微软雅黑" panose="020B0503020204020204" pitchFamily="34" charset="-122"/>
                <a:sym typeface="+mn-ea"/>
              </a:rPr>
              <a:t>AAA</a:t>
            </a:r>
            <a:r>
              <a:rPr lang="zh-CN" altLang="en-US" sz="1400" dirty="0">
                <a:latin typeface="微软雅黑" panose="020B0503020204020204" pitchFamily="34" charset="-122"/>
                <a:ea typeface="微软雅黑" panose="020B0503020204020204" pitchFamily="34" charset="-122"/>
                <a:sym typeface="+mn-ea"/>
              </a:rPr>
              <a:t>级企业信用等级证书</a:t>
            </a:r>
            <a:endParaRPr lang="en-US" altLang="zh-CN" sz="1400" dirty="0">
              <a:latin typeface="微软雅黑" panose="020B0503020204020204" pitchFamily="34" charset="-122"/>
              <a:ea typeface="微软雅黑" panose="020B0503020204020204" pitchFamily="34" charset="-122"/>
              <a:sym typeface="+mn-ea"/>
            </a:endParaRPr>
          </a:p>
          <a:p>
            <a:pPr marL="285750" indent="-285750">
              <a:lnSpc>
                <a:spcPct val="150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sym typeface="+mn-ea"/>
              </a:rPr>
              <a:t>北京高新技术企业</a:t>
            </a:r>
            <a:endParaRPr lang="en-US" altLang="zh-CN" sz="1400" dirty="0">
              <a:latin typeface="微软雅黑" panose="020B0503020204020204" pitchFamily="34" charset="-122"/>
              <a:ea typeface="微软雅黑" panose="020B0503020204020204" pitchFamily="34" charset="-122"/>
              <a:sym typeface="+mn-ea"/>
            </a:endParaRPr>
          </a:p>
          <a:p>
            <a:pPr marL="285750" indent="-285750">
              <a:lnSpc>
                <a:spcPct val="150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sym typeface="+mn-ea"/>
              </a:rPr>
              <a:t>软件著作权（</a:t>
            </a:r>
            <a:r>
              <a:rPr lang="en-US" altLang="zh-CN" sz="1400" dirty="0">
                <a:latin typeface="微软雅黑" panose="020B0503020204020204" pitchFamily="34" charset="-122"/>
                <a:ea typeface="微软雅黑" panose="020B0503020204020204" pitchFamily="34" charset="-122"/>
                <a:sym typeface="+mn-ea"/>
              </a:rPr>
              <a:t>48</a:t>
            </a:r>
            <a:r>
              <a:rPr lang="zh-CN" altLang="en-US" sz="1400" dirty="0">
                <a:latin typeface="微软雅黑" panose="020B0503020204020204" pitchFamily="34" charset="-122"/>
                <a:ea typeface="微软雅黑" panose="020B0503020204020204" pitchFamily="34" charset="-122"/>
                <a:sym typeface="+mn-ea"/>
              </a:rPr>
              <a:t>个）</a:t>
            </a:r>
            <a:endParaRPr lang="zh-CN" altLang="en-US" sz="14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应用安全联盟成员单位</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互联网金融支付安全联盟成员单位</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中关村网络安全与信息化产业联盟成员</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altLang="zh-CN" sz="1400" dirty="0">
                <a:latin typeface="微软雅黑" panose="020B0503020204020204" pitchFamily="34" charset="-122"/>
                <a:ea typeface="微软雅黑" panose="020B0503020204020204" pitchFamily="34" charset="-122"/>
              </a:rPr>
              <a:t>2014</a:t>
            </a:r>
            <a:r>
              <a:rPr lang="zh-CN" altLang="en-US" sz="1400" dirty="0">
                <a:latin typeface="微软雅黑" panose="020B0503020204020204" pitchFamily="34" charset="-122"/>
                <a:ea typeface="微软雅黑" panose="020B0503020204020204" pitchFamily="34" charset="-122"/>
              </a:rPr>
              <a:t>中国信息安全最具影响力企业</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altLang="zh-CN" sz="1400" dirty="0">
                <a:latin typeface="微软雅黑" panose="020B0503020204020204" pitchFamily="34" charset="-122"/>
                <a:ea typeface="微软雅黑" panose="020B0503020204020204" pitchFamily="34" charset="-122"/>
              </a:rPr>
              <a:t>2014</a:t>
            </a:r>
            <a:r>
              <a:rPr lang="zh-CN" altLang="en-US" sz="1400" dirty="0">
                <a:latin typeface="微软雅黑" panose="020B0503020204020204" pitchFamily="34" charset="-122"/>
                <a:ea typeface="微软雅黑" panose="020B0503020204020204" pitchFamily="34" charset="-122"/>
              </a:rPr>
              <a:t>年度中国移动应用安全领域领军企业奖</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中国移动应用安全领域自主创新品牌</a:t>
            </a:r>
            <a:r>
              <a:rPr lang="en-US" altLang="zh-CN" sz="1400" dirty="0">
                <a:latin typeface="微软雅黑" panose="020B0503020204020204" pitchFamily="34" charset="-122"/>
                <a:ea typeface="微软雅黑" panose="020B0503020204020204" pitchFamily="34" charset="-122"/>
              </a:rPr>
              <a:t>10</a:t>
            </a:r>
            <a:r>
              <a:rPr lang="zh-CN" altLang="en-US" sz="1400" dirty="0">
                <a:latin typeface="微软雅黑" panose="020B0503020204020204" pitchFamily="34" charset="-122"/>
                <a:ea typeface="微软雅黑" panose="020B0503020204020204" pitchFamily="34" charset="-122"/>
              </a:rPr>
              <a:t>强</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rPr>
              <a:t>中国人保承保（产品责任险、职业责任险）</a:t>
            </a:r>
            <a:endParaRPr lang="zh-CN" altLang="en-US" sz="1400" dirty="0">
              <a:latin typeface="微软雅黑" panose="020B0503020204020204" pitchFamily="34" charset="-122"/>
              <a:ea typeface="微软雅黑" panose="020B0503020204020204" pitchFamily="34" charset="-122"/>
            </a:endParaRPr>
          </a:p>
        </p:txBody>
      </p:sp>
      <p:pic>
        <p:nvPicPr>
          <p:cNvPr id="8" name="图片 7" descr="证书"/>
          <p:cNvPicPr>
            <a:picLocks noChangeAspect="1"/>
          </p:cNvPicPr>
          <p:nvPr/>
        </p:nvPicPr>
        <p:blipFill>
          <a:blip r:embed="rId1" cstate="print"/>
          <a:srcRect r="2256" b="3676"/>
          <a:stretch>
            <a:fillRect/>
          </a:stretch>
        </p:blipFill>
        <p:spPr>
          <a:xfrm>
            <a:off x="380011" y="1076448"/>
            <a:ext cx="6124406" cy="5282667"/>
          </a:xfrm>
          <a:prstGeom prst="rect">
            <a:avLst/>
          </a:prstGeom>
        </p:spPr>
      </p:pic>
    </p:spTree>
  </p:cSld>
  <p:clrMapOvr>
    <a:masterClrMapping/>
  </p:clrMapOvr>
  <p:transition spd="slow">
    <p:randomBar dir="ver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p:txBody>
          <a:bodyPr>
            <a:normAutofit/>
          </a:bodyPr>
          <a:lstStyle/>
          <a:p>
            <a:r>
              <a:rPr lang="zh-CN" altLang="en-US" sz="2300" spc="300" dirty="0">
                <a:solidFill>
                  <a:srgbClr val="007AF0"/>
                </a:solidFill>
                <a:latin typeface="微软雅黑" panose="020B0503020204020204" pitchFamily="34" charset="-122"/>
                <a:ea typeface="微软雅黑" panose="020B0503020204020204" pitchFamily="34" charset="-122"/>
              </a:rPr>
              <a:t>爱加密加固平台功能（</a:t>
            </a:r>
            <a:r>
              <a:rPr lang="en-US" altLang="zh-CN" sz="2300" spc="300" dirty="0">
                <a:solidFill>
                  <a:srgbClr val="007AF0"/>
                </a:solidFill>
                <a:latin typeface="微软雅黑" panose="020B0503020204020204" pitchFamily="34" charset="-122"/>
                <a:ea typeface="微软雅黑" panose="020B0503020204020204" pitchFamily="34" charset="-122"/>
              </a:rPr>
              <a:t>iOS</a:t>
            </a:r>
            <a:r>
              <a:rPr lang="zh-CN" altLang="en-US" sz="2300" spc="300" dirty="0">
                <a:solidFill>
                  <a:srgbClr val="007AF0"/>
                </a:solidFill>
                <a:latin typeface="微软雅黑" panose="020B0503020204020204" pitchFamily="34" charset="-122"/>
                <a:ea typeface="微软雅黑" panose="020B0503020204020204" pitchFamily="34" charset="-122"/>
              </a:rPr>
              <a:t>加固）</a:t>
            </a:r>
            <a:endParaRPr lang="zh-CN" altLang="en-US" sz="2300" spc="300" dirty="0">
              <a:solidFill>
                <a:srgbClr val="007AF0"/>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312833" y="2569585"/>
            <a:ext cx="3566440" cy="4123617"/>
            <a:chOff x="3911328" y="2569585"/>
            <a:chExt cx="3672114" cy="4123617"/>
          </a:xfrm>
        </p:grpSpPr>
        <p:sp>
          <p:nvSpPr>
            <p:cNvPr id="3" name="圆角矩形 2"/>
            <p:cNvSpPr/>
            <p:nvPr/>
          </p:nvSpPr>
          <p:spPr>
            <a:xfrm>
              <a:off x="3911328" y="2569585"/>
              <a:ext cx="3672114" cy="4123617"/>
            </a:xfrm>
            <a:prstGeom prst="roundRect">
              <a:avLst>
                <a:gd name="adj" fmla="val 5205"/>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0" name="圆角矩形 9"/>
            <p:cNvSpPr/>
            <p:nvPr/>
          </p:nvSpPr>
          <p:spPr>
            <a:xfrm>
              <a:off x="4149090" y="5803885"/>
              <a:ext cx="3196590" cy="749806"/>
            </a:xfrm>
            <a:prstGeom prst="roundRect">
              <a:avLst/>
            </a:prstGeom>
            <a:solidFill>
              <a:srgbClr val="007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IPA</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加固</a:t>
              </a:r>
              <a:endPar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6" name="圆角矩形 35"/>
            <p:cNvSpPr/>
            <p:nvPr/>
          </p:nvSpPr>
          <p:spPr>
            <a:xfrm>
              <a:off x="4149090" y="3745228"/>
              <a:ext cx="3196590" cy="749806"/>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程序结构混排</a:t>
              </a: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/URL</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编码加密</a:t>
              </a:r>
              <a:endParaRPr lang="zh-CN" altLang="en-US" sz="2000" b="1" dirty="0">
                <a:solidFill>
                  <a:schemeClr val="tx1"/>
                </a:solidFill>
                <a:effectLst>
                  <a:outerShdw blurRad="38100" dist="38100" dir="2700000" algn="tl">
                    <a:srgbClr val="000000">
                      <a:alpha val="43137"/>
                    </a:srgbClr>
                  </a:outerShdw>
                </a:effectLst>
              </a:endParaRPr>
            </a:p>
          </p:txBody>
        </p:sp>
        <p:sp>
          <p:nvSpPr>
            <p:cNvPr id="38" name="圆角矩形 37"/>
            <p:cNvSpPr/>
            <p:nvPr/>
          </p:nvSpPr>
          <p:spPr>
            <a:xfrm>
              <a:off x="4149090" y="4774557"/>
              <a:ext cx="3196590" cy="74980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Xcode 8</a:t>
              </a:r>
              <a:endPar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0" name="圆角矩形 39"/>
            <p:cNvSpPr/>
            <p:nvPr/>
          </p:nvSpPr>
          <p:spPr>
            <a:xfrm>
              <a:off x="4149090" y="2715899"/>
              <a:ext cx="3196590" cy="749806"/>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方法体、方法名高级混淆</a:t>
              </a:r>
              <a:endPar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6" name="文本框 5"/>
          <p:cNvSpPr txBox="1"/>
          <p:nvPr/>
        </p:nvSpPr>
        <p:spPr>
          <a:xfrm>
            <a:off x="445074" y="1097548"/>
            <a:ext cx="10966436" cy="1338828"/>
          </a:xfrm>
          <a:prstGeom prst="rect">
            <a:avLst/>
          </a:prstGeom>
          <a:noFill/>
        </p:spPr>
        <p:txBody>
          <a:bodyPr wrap="square" rtlCol="0">
            <a:spAutoFit/>
          </a:bodyPr>
          <a:lstStyle>
            <a:defPPr>
              <a:defRPr lang="en-US"/>
            </a:defPPr>
            <a:lvl1pPr marL="285750" indent="-285750">
              <a:lnSpc>
                <a:spcPct val="150000"/>
              </a:lnSpc>
              <a:buFont typeface="Wingdings" panose="05000000000000000000" pitchFamily="2" charset="2"/>
              <a:buChar char="l"/>
              <a:defRPr sz="1800">
                <a:latin typeface="微软雅黑" panose="020B0503020204020204" pitchFamily="34" charset="-122"/>
                <a:ea typeface="微软雅黑" panose="020B0503020204020204" pitchFamily="34" charset="-122"/>
              </a:defRPr>
            </a:lvl1pPr>
          </a:lstStyle>
          <a:p>
            <a:r>
              <a:rPr lang="zh-CN" altLang="en-US" dirty="0"/>
              <a:t>爱加密基于移动安全领域的先进的技术和经验，业内首家推出</a:t>
            </a:r>
            <a:r>
              <a:rPr lang="en-US" altLang="zh-CN" dirty="0"/>
              <a:t>iOS</a:t>
            </a:r>
            <a:r>
              <a:rPr lang="zh-CN" altLang="en-US" dirty="0"/>
              <a:t>加固方案。</a:t>
            </a:r>
            <a:endParaRPr lang="en-US" altLang="zh-CN" dirty="0"/>
          </a:p>
          <a:p>
            <a:r>
              <a:rPr lang="zh-CN" altLang="en-US" dirty="0"/>
              <a:t>支持最新的</a:t>
            </a:r>
            <a:r>
              <a:rPr lang="en-US" altLang="zh-CN" dirty="0"/>
              <a:t>Xcode 8</a:t>
            </a:r>
            <a:r>
              <a:rPr lang="zh-CN" altLang="en-US" dirty="0"/>
              <a:t>编译器</a:t>
            </a:r>
            <a:endParaRPr lang="en-US" altLang="zh-CN" dirty="0"/>
          </a:p>
          <a:p>
            <a:r>
              <a:rPr lang="zh-CN" altLang="en-US" dirty="0"/>
              <a:t>首创</a:t>
            </a:r>
            <a:r>
              <a:rPr lang="en-US" altLang="zh-CN" dirty="0"/>
              <a:t>IPA</a:t>
            </a:r>
            <a:r>
              <a:rPr lang="zh-CN" altLang="en-US" dirty="0"/>
              <a:t>加固方案，实现直接对</a:t>
            </a:r>
            <a:r>
              <a:rPr lang="en-US" altLang="zh-CN" dirty="0"/>
              <a:t>IPA</a:t>
            </a:r>
            <a:r>
              <a:rPr lang="zh-CN" altLang="en-US" dirty="0"/>
              <a:t>包的加固</a:t>
            </a:r>
            <a:endParaRPr lang="zh-CN" altLang="en-US" dirty="0"/>
          </a:p>
        </p:txBody>
      </p:sp>
      <p:pic>
        <p:nvPicPr>
          <p:cNvPr id="13" name="图片 12"/>
          <p:cNvPicPr>
            <a:picLocks noChangeAspect="1"/>
          </p:cNvPicPr>
          <p:nvPr/>
        </p:nvPicPr>
        <p:blipFill>
          <a:blip r:embed="rId1"/>
          <a:stretch>
            <a:fillRect/>
          </a:stretch>
        </p:blipFill>
        <p:spPr>
          <a:xfrm>
            <a:off x="5816263" y="174522"/>
            <a:ext cx="616849" cy="776168"/>
          </a:xfrm>
          <a:prstGeom prst="rect">
            <a:avLst/>
          </a:prstGeom>
        </p:spPr>
      </p:pic>
      <p:sp>
        <p:nvSpPr>
          <p:cNvPr id="2" name="文本框 1"/>
          <p:cNvSpPr txBox="1"/>
          <p:nvPr/>
        </p:nvSpPr>
        <p:spPr>
          <a:xfrm>
            <a:off x="4922334" y="3745228"/>
            <a:ext cx="1787857" cy="646331"/>
          </a:xfrm>
          <a:prstGeom prst="rect">
            <a:avLst/>
          </a:prstGeom>
          <a:noFill/>
        </p:spPr>
        <p:txBody>
          <a:bodyPr wrap="square" rtlCol="0">
            <a:spAutoFit/>
          </a:bodyPr>
          <a:lstStyle/>
          <a:p>
            <a:r>
              <a:rPr lang="en-US" altLang="zh-CN" dirty="0">
                <a:latin typeface="黑体" panose="02010609060101010101" pitchFamily="49" charset="-122"/>
                <a:ea typeface="黑体" panose="02010609060101010101" pitchFamily="49" charset="-122"/>
              </a:rPr>
              <a:t>iOS</a:t>
            </a:r>
            <a:r>
              <a:rPr lang="zh-CN" altLang="en-US" dirty="0">
                <a:latin typeface="黑体" panose="02010609060101010101" pitchFamily="49" charset="-122"/>
                <a:ea typeface="黑体" panose="02010609060101010101" pitchFamily="49" charset="-122"/>
              </a:rPr>
              <a:t>源码</a:t>
            </a:r>
            <a:endParaRPr lang="zh-CN" altLang="en-US" dirty="0">
              <a:latin typeface="黑体" panose="02010609060101010101" pitchFamily="49" charset="-122"/>
              <a:ea typeface="黑体" panose="02010609060101010101" pitchFamily="49" charset="-122"/>
            </a:endParaRPr>
          </a:p>
        </p:txBody>
      </p:sp>
      <p:sp>
        <p:nvSpPr>
          <p:cNvPr id="5" name="右箭头 4"/>
          <p:cNvSpPr/>
          <p:nvPr/>
        </p:nvSpPr>
        <p:spPr>
          <a:xfrm>
            <a:off x="7035878" y="3438469"/>
            <a:ext cx="1705970" cy="12598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黑体" panose="02010609060101010101" pitchFamily="49" charset="-122"/>
                <a:ea typeface="黑体" panose="02010609060101010101" pitchFamily="49" charset="-122"/>
              </a:rPr>
              <a:t>混淆</a:t>
            </a:r>
            <a:endParaRPr lang="zh-CN" altLang="en-US" sz="2800" dirty="0">
              <a:latin typeface="黑体" panose="02010609060101010101" pitchFamily="49" charset="-122"/>
              <a:ea typeface="黑体" panose="02010609060101010101" pitchFamily="49" charset="-122"/>
            </a:endParaRPr>
          </a:p>
        </p:txBody>
      </p:sp>
      <p:sp>
        <p:nvSpPr>
          <p:cNvPr id="15" name="文本框 14"/>
          <p:cNvSpPr txBox="1"/>
          <p:nvPr/>
        </p:nvSpPr>
        <p:spPr>
          <a:xfrm>
            <a:off x="9067535" y="3745227"/>
            <a:ext cx="2997086" cy="646331"/>
          </a:xfrm>
          <a:prstGeom prst="rect">
            <a:avLst/>
          </a:prstGeom>
          <a:noFill/>
        </p:spPr>
        <p:txBody>
          <a:bodyPr wrap="square" rtlCol="0">
            <a:spAutoFit/>
          </a:bodyPr>
          <a:lstStyle/>
          <a:p>
            <a:r>
              <a:rPr lang="en-US" altLang="zh-CN"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IPA</a:t>
            </a:r>
            <a:r>
              <a:rPr lang="zh-CN" altLang="en-US"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加固包</a:t>
            </a:r>
            <a:endParaRPr lang="zh-CN" altLang="en-US"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Tree>
  </p:cSld>
  <p:clrMapOvr>
    <a:masterClrMapping/>
  </p:clrMapOvr>
  <p:transition spd="slow">
    <p:randomBar dir="ver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p:txBody>
          <a:bodyPr>
            <a:normAutofit/>
          </a:bodyPr>
          <a:lstStyle/>
          <a:p>
            <a:r>
              <a:rPr lang="zh-CN" altLang="en-US" sz="2300" spc="300" dirty="0">
                <a:solidFill>
                  <a:srgbClr val="007AF0"/>
                </a:solidFill>
                <a:latin typeface="微软雅黑" panose="020B0503020204020204" pitchFamily="34" charset="-122"/>
                <a:ea typeface="微软雅黑" panose="020B0503020204020204" pitchFamily="34" charset="-122"/>
              </a:rPr>
              <a:t>爱加密加固平台功能（</a:t>
            </a:r>
            <a:r>
              <a:rPr lang="en-US" altLang="zh-CN" sz="2300" spc="300" dirty="0">
                <a:solidFill>
                  <a:srgbClr val="007AF0"/>
                </a:solidFill>
                <a:latin typeface="微软雅黑" panose="020B0503020204020204" pitchFamily="34" charset="-122"/>
                <a:ea typeface="微软雅黑" panose="020B0503020204020204" pitchFamily="34" charset="-122"/>
              </a:rPr>
              <a:t>iOS</a:t>
            </a:r>
            <a:r>
              <a:rPr lang="zh-CN" altLang="en-US" sz="2300" spc="300" dirty="0">
                <a:solidFill>
                  <a:srgbClr val="007AF0"/>
                </a:solidFill>
                <a:latin typeface="微软雅黑" panose="020B0503020204020204" pitchFamily="34" charset="-122"/>
                <a:ea typeface="微软雅黑" panose="020B0503020204020204" pitchFamily="34" charset="-122"/>
              </a:rPr>
              <a:t>加固）</a:t>
            </a:r>
            <a:endParaRPr lang="zh-CN" altLang="en-US" sz="2300" spc="300" dirty="0">
              <a:solidFill>
                <a:srgbClr val="007AF0"/>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312833" y="2569585"/>
            <a:ext cx="3566440" cy="4123617"/>
            <a:chOff x="3911328" y="2569585"/>
            <a:chExt cx="3672114" cy="4123617"/>
          </a:xfrm>
        </p:grpSpPr>
        <p:sp>
          <p:nvSpPr>
            <p:cNvPr id="3" name="圆角矩形 2"/>
            <p:cNvSpPr/>
            <p:nvPr/>
          </p:nvSpPr>
          <p:spPr>
            <a:xfrm>
              <a:off x="3911328" y="2569585"/>
              <a:ext cx="3672114" cy="4123617"/>
            </a:xfrm>
            <a:prstGeom prst="roundRect">
              <a:avLst>
                <a:gd name="adj" fmla="val 5205"/>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0" name="圆角矩形 9"/>
            <p:cNvSpPr/>
            <p:nvPr/>
          </p:nvSpPr>
          <p:spPr>
            <a:xfrm>
              <a:off x="4149090" y="5803885"/>
              <a:ext cx="3196590" cy="749806"/>
            </a:xfrm>
            <a:prstGeom prst="roundRect">
              <a:avLst/>
            </a:prstGeom>
            <a:solidFill>
              <a:srgbClr val="007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IPA</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加固</a:t>
              </a:r>
              <a:endPar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6" name="圆角矩形 35"/>
            <p:cNvSpPr/>
            <p:nvPr/>
          </p:nvSpPr>
          <p:spPr>
            <a:xfrm>
              <a:off x="4149090" y="3745228"/>
              <a:ext cx="3196590" cy="749806"/>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程序结构混排</a:t>
              </a: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/URL</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编码加密</a:t>
              </a:r>
              <a:endParaRPr lang="zh-CN" altLang="en-US" sz="2000" b="1" dirty="0">
                <a:solidFill>
                  <a:schemeClr val="tx1"/>
                </a:solidFill>
                <a:effectLst>
                  <a:outerShdw blurRad="38100" dist="38100" dir="2700000" algn="tl">
                    <a:srgbClr val="000000">
                      <a:alpha val="43137"/>
                    </a:srgbClr>
                  </a:outerShdw>
                </a:effectLst>
              </a:endParaRPr>
            </a:p>
          </p:txBody>
        </p:sp>
        <p:sp>
          <p:nvSpPr>
            <p:cNvPr id="38" name="圆角矩形 37"/>
            <p:cNvSpPr/>
            <p:nvPr/>
          </p:nvSpPr>
          <p:spPr>
            <a:xfrm>
              <a:off x="4149090" y="4774557"/>
              <a:ext cx="3196590" cy="74980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Xcode 8</a:t>
              </a:r>
              <a:endPar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0" name="圆角矩形 39"/>
            <p:cNvSpPr/>
            <p:nvPr/>
          </p:nvSpPr>
          <p:spPr>
            <a:xfrm>
              <a:off x="4149090" y="2715899"/>
              <a:ext cx="3196590" cy="749806"/>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方法体、方法名高级混淆</a:t>
              </a:r>
              <a:endPar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6" name="文本框 5"/>
          <p:cNvSpPr txBox="1"/>
          <p:nvPr/>
        </p:nvSpPr>
        <p:spPr>
          <a:xfrm>
            <a:off x="445074" y="1097548"/>
            <a:ext cx="10966436" cy="1338828"/>
          </a:xfrm>
          <a:prstGeom prst="rect">
            <a:avLst/>
          </a:prstGeom>
          <a:noFill/>
        </p:spPr>
        <p:txBody>
          <a:bodyPr wrap="square" rtlCol="0">
            <a:spAutoFit/>
          </a:bodyPr>
          <a:lstStyle>
            <a:defPPr>
              <a:defRPr lang="en-US"/>
            </a:defPPr>
            <a:lvl1pPr marL="285750" indent="-285750">
              <a:lnSpc>
                <a:spcPct val="150000"/>
              </a:lnSpc>
              <a:buFont typeface="Wingdings" panose="05000000000000000000" pitchFamily="2" charset="2"/>
              <a:buChar char="l"/>
              <a:defRPr sz="1800">
                <a:latin typeface="微软雅黑" panose="020B0503020204020204" pitchFamily="34" charset="-122"/>
                <a:ea typeface="微软雅黑" panose="020B0503020204020204" pitchFamily="34" charset="-122"/>
              </a:defRPr>
            </a:lvl1pPr>
          </a:lstStyle>
          <a:p>
            <a:r>
              <a:rPr lang="zh-CN" altLang="en-US" dirty="0"/>
              <a:t>爱加密基于移动安全领域的先进的技术和经验，业内首家推出</a:t>
            </a:r>
            <a:r>
              <a:rPr lang="en-US" altLang="zh-CN" dirty="0"/>
              <a:t>iOS</a:t>
            </a:r>
            <a:r>
              <a:rPr lang="zh-CN" altLang="en-US" dirty="0"/>
              <a:t>加固方案。</a:t>
            </a:r>
            <a:endParaRPr lang="en-US" altLang="zh-CN" dirty="0"/>
          </a:p>
          <a:p>
            <a:r>
              <a:rPr lang="zh-CN" altLang="en-US" dirty="0"/>
              <a:t>支持最新的</a:t>
            </a:r>
            <a:r>
              <a:rPr lang="en-US" altLang="zh-CN" dirty="0"/>
              <a:t>Xcode 8</a:t>
            </a:r>
            <a:r>
              <a:rPr lang="zh-CN" altLang="en-US" dirty="0"/>
              <a:t>编译器</a:t>
            </a:r>
            <a:endParaRPr lang="en-US" altLang="zh-CN" dirty="0"/>
          </a:p>
          <a:p>
            <a:r>
              <a:rPr lang="zh-CN" altLang="en-US" dirty="0"/>
              <a:t>首创</a:t>
            </a:r>
            <a:r>
              <a:rPr lang="en-US" altLang="zh-CN" dirty="0"/>
              <a:t>IPA</a:t>
            </a:r>
            <a:r>
              <a:rPr lang="zh-CN" altLang="en-US" dirty="0"/>
              <a:t>加固方案，实现直接对</a:t>
            </a:r>
            <a:r>
              <a:rPr lang="en-US" altLang="zh-CN" dirty="0"/>
              <a:t>IPA</a:t>
            </a:r>
            <a:r>
              <a:rPr lang="zh-CN" altLang="en-US" dirty="0"/>
              <a:t>包的加固</a:t>
            </a:r>
            <a:endParaRPr lang="zh-CN" altLang="en-US" dirty="0"/>
          </a:p>
        </p:txBody>
      </p:sp>
      <p:pic>
        <p:nvPicPr>
          <p:cNvPr id="13" name="图片 12"/>
          <p:cNvPicPr>
            <a:picLocks noChangeAspect="1"/>
          </p:cNvPicPr>
          <p:nvPr/>
        </p:nvPicPr>
        <p:blipFill>
          <a:blip r:embed="rId1"/>
          <a:stretch>
            <a:fillRect/>
          </a:stretch>
        </p:blipFill>
        <p:spPr>
          <a:xfrm>
            <a:off x="5816263" y="174522"/>
            <a:ext cx="616849" cy="776168"/>
          </a:xfrm>
          <a:prstGeom prst="rect">
            <a:avLst/>
          </a:prstGeom>
        </p:spPr>
      </p:pic>
      <p:sp>
        <p:nvSpPr>
          <p:cNvPr id="2" name="文本框 1"/>
          <p:cNvSpPr txBox="1"/>
          <p:nvPr/>
        </p:nvSpPr>
        <p:spPr>
          <a:xfrm>
            <a:off x="4922334" y="3745228"/>
            <a:ext cx="1787857" cy="646331"/>
          </a:xfrm>
          <a:prstGeom prst="rect">
            <a:avLst/>
          </a:prstGeom>
          <a:noFill/>
        </p:spPr>
        <p:txBody>
          <a:bodyPr wrap="square" rtlCol="0">
            <a:spAutoFit/>
          </a:bodyPr>
          <a:lstStyle/>
          <a:p>
            <a:r>
              <a:rPr lang="en-US" altLang="zh-CN" dirty="0">
                <a:solidFill>
                  <a:srgbClr val="FF0000"/>
                </a:solidFill>
                <a:latin typeface="黑体" panose="02010609060101010101" pitchFamily="49" charset="-122"/>
                <a:ea typeface="黑体" panose="02010609060101010101" pitchFamily="49" charset="-122"/>
              </a:rPr>
              <a:t>IPA</a:t>
            </a:r>
            <a:r>
              <a:rPr lang="zh-CN" altLang="en-US" dirty="0">
                <a:solidFill>
                  <a:srgbClr val="FF0000"/>
                </a:solidFill>
                <a:latin typeface="黑体" panose="02010609060101010101" pitchFamily="49" charset="-122"/>
                <a:ea typeface="黑体" panose="02010609060101010101" pitchFamily="49" charset="-122"/>
              </a:rPr>
              <a:t>原包</a:t>
            </a:r>
            <a:endParaRPr lang="zh-CN" altLang="en-US" dirty="0">
              <a:solidFill>
                <a:srgbClr val="FF0000"/>
              </a:solidFill>
              <a:latin typeface="黑体" panose="02010609060101010101" pitchFamily="49" charset="-122"/>
              <a:ea typeface="黑体" panose="02010609060101010101" pitchFamily="49" charset="-122"/>
            </a:endParaRPr>
          </a:p>
        </p:txBody>
      </p:sp>
      <p:sp>
        <p:nvSpPr>
          <p:cNvPr id="5" name="右箭头 4"/>
          <p:cNvSpPr/>
          <p:nvPr/>
        </p:nvSpPr>
        <p:spPr>
          <a:xfrm>
            <a:off x="7035878" y="3438469"/>
            <a:ext cx="1705970" cy="12598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黑体" panose="02010609060101010101" pitchFamily="49" charset="-122"/>
                <a:ea typeface="黑体" panose="02010609060101010101" pitchFamily="49" charset="-122"/>
              </a:rPr>
              <a:t>混淆</a:t>
            </a:r>
            <a:endParaRPr lang="zh-CN" altLang="en-US" sz="2800" dirty="0">
              <a:latin typeface="黑体" panose="02010609060101010101" pitchFamily="49" charset="-122"/>
              <a:ea typeface="黑体" panose="02010609060101010101" pitchFamily="49" charset="-122"/>
            </a:endParaRPr>
          </a:p>
        </p:txBody>
      </p:sp>
      <p:sp>
        <p:nvSpPr>
          <p:cNvPr id="15" name="文本框 14"/>
          <p:cNvSpPr txBox="1"/>
          <p:nvPr/>
        </p:nvSpPr>
        <p:spPr>
          <a:xfrm>
            <a:off x="9067535" y="3745227"/>
            <a:ext cx="2696835" cy="646331"/>
          </a:xfrm>
          <a:prstGeom prst="rect">
            <a:avLst/>
          </a:prstGeom>
          <a:noFill/>
        </p:spPr>
        <p:txBody>
          <a:bodyPr wrap="square" rtlCol="0">
            <a:spAutoFit/>
          </a:bodyPr>
          <a:lstStyle/>
          <a:p>
            <a:r>
              <a:rPr lang="en-US" altLang="zh-CN"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IPA</a:t>
            </a:r>
            <a:r>
              <a:rPr lang="zh-CN" altLang="en-US"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加固包</a:t>
            </a:r>
            <a:endParaRPr lang="zh-CN" altLang="en-US" dirty="0">
              <a:solidFill>
                <a:srgbClr val="00B05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Tree>
  </p:cSld>
  <p:clrMapOvr>
    <a:masterClrMapping/>
  </p:clrMapOvr>
  <p:transition spd="slow">
    <p:randomBar dir="ver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altLang="zh-CN" sz="2300" spc="300" dirty="0">
                <a:solidFill>
                  <a:srgbClr val="007AF0"/>
                </a:solidFill>
                <a:latin typeface="微软雅黑" panose="020B0503020204020204" pitchFamily="34" charset="-122"/>
                <a:ea typeface="微软雅黑" panose="020B0503020204020204" pitchFamily="34" charset="-122"/>
              </a:rPr>
              <a:t>H5</a:t>
            </a:r>
            <a:r>
              <a:rPr lang="zh-CN" altLang="en-US" sz="2300" spc="300" dirty="0">
                <a:solidFill>
                  <a:srgbClr val="007AF0"/>
                </a:solidFill>
                <a:latin typeface="微软雅黑" panose="020B0503020204020204" pitchFamily="34" charset="-122"/>
                <a:ea typeface="微软雅黑" panose="020B0503020204020204" pitchFamily="34" charset="-122"/>
              </a:rPr>
              <a:t>加密与混淆</a:t>
            </a:r>
            <a:endParaRPr lang="zh-CN" altLang="en-US" sz="2300" spc="300" dirty="0">
              <a:solidFill>
                <a:srgbClr val="007AF0"/>
              </a:solidFill>
              <a:latin typeface="微软雅黑" panose="020B0503020204020204" pitchFamily="34" charset="-122"/>
              <a:ea typeface="微软雅黑" panose="020B0503020204020204" pitchFamily="34" charset="-122"/>
            </a:endParaRPr>
          </a:p>
        </p:txBody>
      </p:sp>
      <p:sp>
        <p:nvSpPr>
          <p:cNvPr id="4" name="矩形 3"/>
          <p:cNvSpPr/>
          <p:nvPr/>
        </p:nvSpPr>
        <p:spPr>
          <a:xfrm>
            <a:off x="1881124" y="5013972"/>
            <a:ext cx="2401619" cy="507831"/>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en-US" altLang="zh-CN" sz="1800" dirty="0">
                <a:latin typeface="微软雅黑" panose="020B0503020204020204" pitchFamily="34" charset="-122"/>
                <a:ea typeface="微软雅黑" panose="020B0503020204020204" pitchFamily="34" charset="-122"/>
              </a:rPr>
              <a:t>H5</a:t>
            </a:r>
            <a:r>
              <a:rPr lang="zh-CN" altLang="en-US" sz="1800" dirty="0">
                <a:latin typeface="微软雅黑" panose="020B0503020204020204" pitchFamily="34" charset="-122"/>
                <a:ea typeface="微软雅黑" panose="020B0503020204020204" pitchFamily="34" charset="-122"/>
              </a:rPr>
              <a:t>源码（加密前）</a:t>
            </a:r>
            <a:endParaRPr lang="zh-CN" altLang="en-US" sz="1800" dirty="0">
              <a:latin typeface="微软雅黑" panose="020B0503020204020204" pitchFamily="34" charset="-122"/>
              <a:ea typeface="微软雅黑" panose="020B0503020204020204" pitchFamily="34" charset="-122"/>
            </a:endParaRPr>
          </a:p>
        </p:txBody>
      </p:sp>
      <p:sp>
        <p:nvSpPr>
          <p:cNvPr id="7" name="矩形 6"/>
          <p:cNvSpPr/>
          <p:nvPr/>
        </p:nvSpPr>
        <p:spPr>
          <a:xfrm>
            <a:off x="7855839" y="6086490"/>
            <a:ext cx="2401619" cy="507831"/>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en-US" altLang="zh-CN" sz="1800" dirty="0">
                <a:latin typeface="微软雅黑" panose="020B0503020204020204" pitchFamily="34" charset="-122"/>
                <a:ea typeface="微软雅黑" panose="020B0503020204020204" pitchFamily="34" charset="-122"/>
              </a:rPr>
              <a:t>H5</a:t>
            </a:r>
            <a:r>
              <a:rPr lang="zh-CN" altLang="en-US" sz="1800" dirty="0">
                <a:latin typeface="微软雅黑" panose="020B0503020204020204" pitchFamily="34" charset="-122"/>
                <a:ea typeface="微软雅黑" panose="020B0503020204020204" pitchFamily="34" charset="-122"/>
              </a:rPr>
              <a:t>源码（加密后）</a:t>
            </a:r>
            <a:endParaRPr lang="zh-CN" altLang="en-US" sz="18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78567" y="1532441"/>
            <a:ext cx="5606340" cy="3166872"/>
          </a:xfrm>
          <a:prstGeom prst="rect">
            <a:avLst/>
          </a:prstGeom>
          <a:ln>
            <a:solidFill>
              <a:schemeClr val="accent1"/>
            </a:solidFill>
          </a:ln>
          <a:effectLst>
            <a:outerShdw blurRad="292100" dist="139700" dir="2700000" algn="tl" rotWithShape="0">
              <a:srgbClr val="333333">
                <a:alpha val="65000"/>
              </a:srgbClr>
            </a:outerShdw>
          </a:effectLst>
        </p:spPr>
      </p:pic>
      <p:pic>
        <p:nvPicPr>
          <p:cNvPr id="8" name="图片 7"/>
          <p:cNvPicPr>
            <a:picLocks noChangeAspect="1"/>
          </p:cNvPicPr>
          <p:nvPr/>
        </p:nvPicPr>
        <p:blipFill>
          <a:blip r:embed="rId2"/>
          <a:stretch>
            <a:fillRect/>
          </a:stretch>
        </p:blipFill>
        <p:spPr>
          <a:xfrm>
            <a:off x="6091311" y="2604959"/>
            <a:ext cx="5711514" cy="3166872"/>
          </a:xfrm>
          <a:prstGeom prst="rect">
            <a:avLst/>
          </a:prstGeom>
          <a:ln>
            <a:solidFill>
              <a:schemeClr val="accent1"/>
            </a:solidFill>
          </a:ln>
          <a:effectLst>
            <a:outerShdw blurRad="292100" dist="139700" dir="2700000" algn="tl" rotWithShape="0">
              <a:srgbClr val="333333">
                <a:alpha val="65000"/>
              </a:srgbClr>
            </a:outerShdw>
          </a:effectLst>
        </p:spPr>
      </p:pic>
      <p:sp>
        <p:nvSpPr>
          <p:cNvPr id="5" name="矩形 4"/>
          <p:cNvSpPr/>
          <p:nvPr/>
        </p:nvSpPr>
        <p:spPr>
          <a:xfrm>
            <a:off x="6227789" y="2121952"/>
            <a:ext cx="6096000" cy="336695"/>
          </a:xfrm>
          <a:prstGeom prst="rect">
            <a:avLst/>
          </a:prstGeom>
        </p:spPr>
        <p:txBody>
          <a:bodyPr wrap="square">
            <a:spAutoFit/>
          </a:bodyPr>
          <a:lstStyle/>
          <a:p>
            <a:pPr>
              <a:lnSpc>
                <a:spcPct val="150000"/>
              </a:lnSpc>
              <a:spcAft>
                <a:spcPts val="1200"/>
              </a:spcAft>
            </a:pPr>
            <a:r>
              <a:rPr lang="zh-CN" altLang="en-US" sz="1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rPr>
              <a:t>file://C:/Users/Reed/Desktip/NEW/新建文件夹/百度一下，你就知道.html</a:t>
            </a:r>
            <a:endParaRPr lang="zh-CN" altLang="en-US" sz="1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endParaRPr>
          </a:p>
        </p:txBody>
      </p:sp>
      <p:sp>
        <p:nvSpPr>
          <p:cNvPr id="9" name="矩形 8"/>
          <p:cNvSpPr/>
          <p:nvPr/>
        </p:nvSpPr>
        <p:spPr>
          <a:xfrm>
            <a:off x="-435582" y="1079720"/>
            <a:ext cx="6096000" cy="336695"/>
          </a:xfrm>
          <a:prstGeom prst="rect">
            <a:avLst/>
          </a:prstGeom>
        </p:spPr>
        <p:txBody>
          <a:bodyPr wrap="square">
            <a:spAutoFit/>
          </a:bodyPr>
          <a:lstStyle/>
          <a:p>
            <a:pPr algn="ctr">
              <a:lnSpc>
                <a:spcPct val="150000"/>
              </a:lnSpc>
              <a:spcAft>
                <a:spcPts val="1200"/>
              </a:spcAft>
            </a:pPr>
            <a:r>
              <a:rPr lang="en-US" altLang="zh-CN" sz="1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rPr>
              <a:t>http://www.baidu.com</a:t>
            </a:r>
            <a:endParaRPr lang="zh-CN" altLang="en-US" sz="1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3909" y="102825"/>
            <a:ext cx="596891" cy="81956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altLang="zh-CN" sz="2300" spc="300" dirty="0">
                <a:solidFill>
                  <a:srgbClr val="007AF0"/>
                </a:solidFill>
                <a:latin typeface="微软雅黑" panose="020B0503020204020204" pitchFamily="34" charset="-122"/>
                <a:ea typeface="微软雅黑" panose="020B0503020204020204" pitchFamily="34" charset="-122"/>
              </a:rPr>
              <a:t>H5</a:t>
            </a:r>
            <a:r>
              <a:rPr lang="zh-CN" altLang="en-US" sz="2300" spc="300" dirty="0">
                <a:solidFill>
                  <a:srgbClr val="007AF0"/>
                </a:solidFill>
                <a:latin typeface="微软雅黑" panose="020B0503020204020204" pitchFamily="34" charset="-122"/>
                <a:ea typeface="微软雅黑" panose="020B0503020204020204" pitchFamily="34" charset="-122"/>
              </a:rPr>
              <a:t>加密与混淆</a:t>
            </a:r>
            <a:endParaRPr lang="zh-CN" altLang="en-US" sz="2300" spc="300" dirty="0">
              <a:solidFill>
                <a:srgbClr val="007AF0"/>
              </a:solidFill>
              <a:latin typeface="微软雅黑" panose="020B0503020204020204" pitchFamily="34" charset="-122"/>
              <a:ea typeface="微软雅黑" panose="020B0503020204020204" pitchFamily="34" charset="-122"/>
            </a:endParaRPr>
          </a:p>
        </p:txBody>
      </p:sp>
      <p:sp>
        <p:nvSpPr>
          <p:cNvPr id="4" name="矩形 3"/>
          <p:cNvSpPr/>
          <p:nvPr/>
        </p:nvSpPr>
        <p:spPr>
          <a:xfrm>
            <a:off x="1664439" y="4729354"/>
            <a:ext cx="2401619" cy="507831"/>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en-US" altLang="zh-CN" sz="1800" dirty="0">
                <a:latin typeface="微软雅黑" panose="020B0503020204020204" pitchFamily="34" charset="-122"/>
                <a:ea typeface="微软雅黑" panose="020B0503020204020204" pitchFamily="34" charset="-122"/>
              </a:rPr>
              <a:t>H5</a:t>
            </a:r>
            <a:r>
              <a:rPr lang="zh-CN" altLang="en-US" sz="1800" dirty="0">
                <a:latin typeface="微软雅黑" panose="020B0503020204020204" pitchFamily="34" charset="-122"/>
                <a:ea typeface="微软雅黑" panose="020B0503020204020204" pitchFamily="34" charset="-122"/>
              </a:rPr>
              <a:t>源码（加密前）</a:t>
            </a:r>
            <a:endParaRPr lang="zh-CN" altLang="en-US" sz="1800" dirty="0">
              <a:latin typeface="微软雅黑" panose="020B0503020204020204" pitchFamily="34" charset="-122"/>
              <a:ea typeface="微软雅黑" panose="020B0503020204020204" pitchFamily="34" charset="-122"/>
            </a:endParaRPr>
          </a:p>
        </p:txBody>
      </p:sp>
      <p:pic>
        <p:nvPicPr>
          <p:cNvPr id="6" name="图片 5"/>
          <p:cNvPicPr/>
          <p:nvPr/>
        </p:nvPicPr>
        <p:blipFill>
          <a:blip r:embed="rId1"/>
          <a:stretch>
            <a:fillRect/>
          </a:stretch>
        </p:blipFill>
        <p:spPr>
          <a:xfrm>
            <a:off x="6049533" y="2915679"/>
            <a:ext cx="5826796" cy="2725075"/>
          </a:xfrm>
          <a:prstGeom prst="rect">
            <a:avLst/>
          </a:prstGeom>
          <a:ln>
            <a:solidFill>
              <a:schemeClr val="accent1"/>
            </a:solidFill>
          </a:ln>
          <a:effectLst>
            <a:outerShdw blurRad="292100" dist="139700" dir="2700000" algn="tl" rotWithShape="0">
              <a:srgbClr val="333333">
                <a:alpha val="65000"/>
              </a:srgbClr>
            </a:outerShdw>
          </a:effectLst>
        </p:spPr>
      </p:pic>
      <p:sp>
        <p:nvSpPr>
          <p:cNvPr id="7" name="矩形 6"/>
          <p:cNvSpPr/>
          <p:nvPr/>
        </p:nvSpPr>
        <p:spPr>
          <a:xfrm>
            <a:off x="7798189" y="6089189"/>
            <a:ext cx="2401619" cy="507831"/>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en-US" altLang="zh-CN" sz="1800" dirty="0">
                <a:latin typeface="微软雅黑" panose="020B0503020204020204" pitchFamily="34" charset="-122"/>
                <a:ea typeface="微软雅黑" panose="020B0503020204020204" pitchFamily="34" charset="-122"/>
              </a:rPr>
              <a:t>H5</a:t>
            </a:r>
            <a:r>
              <a:rPr lang="zh-CN" altLang="en-US" sz="1800" dirty="0">
                <a:latin typeface="微软雅黑" panose="020B0503020204020204" pitchFamily="34" charset="-122"/>
                <a:ea typeface="微软雅黑" panose="020B0503020204020204" pitchFamily="34" charset="-122"/>
              </a:rPr>
              <a:t>源码（加密后）</a:t>
            </a:r>
            <a:endParaRPr lang="zh-CN" altLang="en-US" sz="18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104893" y="1688409"/>
            <a:ext cx="5793928" cy="2782798"/>
          </a:xfrm>
          <a:prstGeom prst="rect">
            <a:avLst/>
          </a:prstGeom>
          <a:ln>
            <a:solidFill>
              <a:schemeClr val="accent1"/>
            </a:solid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en-US" altLang="zh-CN" sz="2300" spc="300" dirty="0">
                <a:solidFill>
                  <a:srgbClr val="007AF0"/>
                </a:solidFill>
                <a:latin typeface="微软雅黑" panose="020B0503020204020204" pitchFamily="34" charset="-122"/>
                <a:ea typeface="微软雅黑" panose="020B0503020204020204" pitchFamily="34" charset="-122"/>
              </a:rPr>
              <a:t>8</a:t>
            </a:r>
            <a:r>
              <a:rPr lang="zh-CN" altLang="en-US" sz="2300" spc="300" dirty="0">
                <a:solidFill>
                  <a:srgbClr val="007AF0"/>
                </a:solidFill>
                <a:latin typeface="微软雅黑" panose="020B0503020204020204" pitchFamily="34" charset="-122"/>
                <a:ea typeface="微软雅黑" panose="020B0503020204020204" pitchFamily="34" charset="-122"/>
              </a:rPr>
              <a:t>、</a:t>
            </a:r>
            <a:r>
              <a:rPr lang="en-US" altLang="zh-CN" sz="2300" spc="300" dirty="0">
                <a:solidFill>
                  <a:srgbClr val="007AF0"/>
                </a:solidFill>
                <a:latin typeface="微软雅黑" panose="020B0503020204020204" pitchFamily="34" charset="-122"/>
                <a:ea typeface="微软雅黑" panose="020B0503020204020204" pitchFamily="34" charset="-122"/>
              </a:rPr>
              <a:t>SDK</a:t>
            </a:r>
            <a:r>
              <a:rPr lang="zh-CN" altLang="en-US" sz="2300" spc="300" dirty="0">
                <a:solidFill>
                  <a:srgbClr val="007AF0"/>
                </a:solidFill>
                <a:latin typeface="微软雅黑" panose="020B0503020204020204" pitchFamily="34" charset="-122"/>
                <a:ea typeface="微软雅黑" panose="020B0503020204020204" pitchFamily="34" charset="-122"/>
              </a:rPr>
              <a:t>加固</a:t>
            </a:r>
            <a:endParaRPr lang="zh-CN" altLang="en-US" sz="2300" spc="300" dirty="0">
              <a:solidFill>
                <a:srgbClr val="007AF0"/>
              </a:solidFill>
              <a:latin typeface="微软雅黑" panose="020B0503020204020204" pitchFamily="34" charset="-122"/>
              <a:ea typeface="微软雅黑" panose="020B0503020204020204" pitchFamily="34" charset="-122"/>
            </a:endParaRPr>
          </a:p>
        </p:txBody>
      </p:sp>
      <p:sp>
        <p:nvSpPr>
          <p:cNvPr id="3" name="弧形2"/>
          <p:cNvSpPr/>
          <p:nvPr/>
        </p:nvSpPr>
        <p:spPr>
          <a:xfrm>
            <a:off x="4383020" y="2383510"/>
            <a:ext cx="3063733" cy="3046289"/>
          </a:xfrm>
          <a:prstGeom prst="blockArc">
            <a:avLst>
              <a:gd name="adj1" fmla="val 5400000"/>
              <a:gd name="adj2" fmla="val 16200000"/>
              <a:gd name="adj3" fmla="val 4642"/>
            </a:avLst>
          </a:prstGeom>
          <a:gradFill>
            <a:gsLst>
              <a:gs pos="100000">
                <a:srgbClr val="FFFFFF"/>
              </a:gs>
              <a:gs pos="51657">
                <a:srgbClr val="F0F0F0"/>
              </a:gs>
              <a:gs pos="0">
                <a:srgbClr val="FFFFFF"/>
              </a:gs>
            </a:gsLst>
            <a:lin ang="5400000" scaled="1"/>
          </a:gradFill>
          <a:ln w="9525">
            <a:solidFill>
              <a:srgbClr val="DDDDDD"/>
            </a:solidFill>
            <a:round/>
          </a:ln>
          <a:effectLst>
            <a:outerShdw blurRad="63500" sx="101000" sy="101000" algn="ctr" rotWithShape="0">
              <a:prstClr val="black">
                <a:alpha val="8000"/>
              </a:prstClr>
            </a:outerShdw>
          </a:effectLst>
        </p:spPr>
      </p:sp>
      <p:sp>
        <p:nvSpPr>
          <p:cNvPr id="4" name="弧形1"/>
          <p:cNvSpPr/>
          <p:nvPr/>
        </p:nvSpPr>
        <p:spPr>
          <a:xfrm>
            <a:off x="4383020" y="2383510"/>
            <a:ext cx="3063733" cy="3046289"/>
          </a:xfrm>
          <a:prstGeom prst="blockArc">
            <a:avLst>
              <a:gd name="adj1" fmla="val 16200000"/>
              <a:gd name="adj2" fmla="val 5400000"/>
              <a:gd name="adj3" fmla="val 4642"/>
            </a:avLst>
          </a:prstGeom>
          <a:gradFill>
            <a:gsLst>
              <a:gs pos="100000">
                <a:srgbClr val="FFFFFF"/>
              </a:gs>
              <a:gs pos="51657">
                <a:srgbClr val="F0F0F0"/>
              </a:gs>
              <a:gs pos="0">
                <a:srgbClr val="FFFFFF"/>
              </a:gs>
            </a:gsLst>
            <a:lin ang="5400000" scaled="1"/>
          </a:gradFill>
          <a:ln w="9525">
            <a:solidFill>
              <a:srgbClr val="DDDDDD"/>
            </a:solidFill>
            <a:round/>
          </a:ln>
          <a:effectLst>
            <a:outerShdw blurRad="63500" sx="101000" sy="101000" algn="ctr" rotWithShape="0">
              <a:prstClr val="black">
                <a:alpha val="8000"/>
              </a:prstClr>
            </a:outerShdw>
          </a:effectLst>
        </p:spPr>
      </p:sp>
      <p:grpSp>
        <p:nvGrpSpPr>
          <p:cNvPr id="5" name="中心圆"/>
          <p:cNvGrpSpPr/>
          <p:nvPr/>
        </p:nvGrpSpPr>
        <p:grpSpPr>
          <a:xfrm>
            <a:off x="4952941" y="2983259"/>
            <a:ext cx="1893115" cy="1882762"/>
            <a:chOff x="3590682" y="2380117"/>
            <a:chExt cx="1931237" cy="1931674"/>
          </a:xfrm>
        </p:grpSpPr>
        <p:sp>
          <p:nvSpPr>
            <p:cNvPr id="6" name="Oval 19"/>
            <p:cNvSpPr>
              <a:spLocks noChangeArrowheads="1"/>
            </p:cNvSpPr>
            <p:nvPr/>
          </p:nvSpPr>
          <p:spPr bwMode="auto">
            <a:xfrm>
              <a:off x="3590682" y="2380117"/>
              <a:ext cx="1931237" cy="1931674"/>
            </a:xfrm>
            <a:prstGeom prst="ellipse">
              <a:avLst/>
            </a:prstGeom>
            <a:gradFill rotWithShape="1">
              <a:gsLst>
                <a:gs pos="0">
                  <a:srgbClr val="2676FF">
                    <a:lumMod val="60000"/>
                    <a:lumOff val="40000"/>
                  </a:srgbClr>
                </a:gs>
                <a:gs pos="100000">
                  <a:srgbClr val="2676FF"/>
                </a:gs>
              </a:gsLst>
              <a:path path="shape">
                <a:fillToRect l="50000" t="50000" r="50000" b="50000"/>
              </a:path>
            </a:gradFill>
            <a:ln w="9525">
              <a:solidFill>
                <a:srgbClr val="2676FF"/>
              </a:solidFill>
              <a:round/>
            </a:ln>
            <a:effectLst/>
          </p:spPr>
          <p:txBody>
            <a:bodyPr wrap="none" anchor="ctr"/>
            <a:lstStyle/>
            <a:p>
              <a:pPr marL="0" marR="0" lvl="0" indent="0" algn="ctr" defTabSz="914400" eaLnBrk="1" fontAlgn="auto" latinLnBrk="0" hangingPunct="1">
                <a:spcBef>
                  <a:spcPts val="0"/>
                </a:spcBef>
                <a:spcAft>
                  <a:spcPts val="0"/>
                </a:spcAft>
                <a:buClrTx/>
                <a:buSzTx/>
                <a:buFontTx/>
                <a:buNone/>
                <a:defRPr/>
              </a:pPr>
              <a:r>
                <a:rPr kumimoji="0" lang="en-US" altLang="zh-CN" sz="28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pitchFamily="34" charset="-122"/>
                </a:rPr>
                <a:t>SDK</a:t>
              </a:r>
              <a:r>
                <a:rPr kumimoji="0" lang="zh-CN" altLang="en-US" sz="28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pitchFamily="34" charset="-122"/>
                </a:rPr>
                <a:t>安全</a:t>
              </a:r>
              <a:endParaRPr kumimoji="0" lang="en-US" altLang="zh-CN" sz="28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pitchFamily="34" charset="-122"/>
              </a:endParaRPr>
            </a:p>
            <a:p>
              <a:pPr marL="0" marR="0" lvl="0" indent="0" algn="ctr" defTabSz="914400" eaLnBrk="1" fontAlgn="auto" latinLnBrk="0" hangingPunct="1">
                <a:spcBef>
                  <a:spcPts val="0"/>
                </a:spcBef>
                <a:spcAft>
                  <a:spcPts val="0"/>
                </a:spcAft>
                <a:buClrTx/>
                <a:buSzTx/>
                <a:buFontTx/>
                <a:buNone/>
                <a:defRPr/>
              </a:pPr>
              <a:r>
                <a:rPr kumimoji="0" lang="zh-CN" altLang="en-US" sz="28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pitchFamily="34" charset="-122"/>
                </a:rPr>
                <a:t>加固</a:t>
              </a:r>
              <a:endParaRPr kumimoji="0" lang="en-US" altLang="zh-CN" sz="28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pitchFamily="34" charset="-122"/>
              </a:endParaRPr>
            </a:p>
          </p:txBody>
        </p:sp>
        <p:sp>
          <p:nvSpPr>
            <p:cNvPr id="7" name="未知"/>
            <p:cNvSpPr/>
            <p:nvPr/>
          </p:nvSpPr>
          <p:spPr bwMode="auto">
            <a:xfrm>
              <a:off x="3812200" y="2424431"/>
              <a:ext cx="1490214" cy="727147"/>
            </a:xfrm>
            <a:custGeom>
              <a:avLst/>
              <a:gdLst>
                <a:gd name="T0" fmla="*/ 729 w 1321"/>
                <a:gd name="T1" fmla="*/ 203 h 712"/>
                <a:gd name="T2" fmla="*/ 738 w 1321"/>
                <a:gd name="T3" fmla="*/ 224 h 712"/>
                <a:gd name="T4" fmla="*/ 740 w 1321"/>
                <a:gd name="T5" fmla="*/ 244 h 712"/>
                <a:gd name="T6" fmla="*/ 737 w 1321"/>
                <a:gd name="T7" fmla="*/ 262 h 712"/>
                <a:gd name="T8" fmla="*/ 727 w 1321"/>
                <a:gd name="T9" fmla="*/ 279 h 712"/>
                <a:gd name="T10" fmla="*/ 713 w 1321"/>
                <a:gd name="T11" fmla="*/ 294 h 712"/>
                <a:gd name="T12" fmla="*/ 694 w 1321"/>
                <a:gd name="T13" fmla="*/ 306 h 712"/>
                <a:gd name="T14" fmla="*/ 670 w 1321"/>
                <a:gd name="T15" fmla="*/ 318 h 712"/>
                <a:gd name="T16" fmla="*/ 643 w 1321"/>
                <a:gd name="T17" fmla="*/ 329 h 712"/>
                <a:gd name="T18" fmla="*/ 612 w 1321"/>
                <a:gd name="T19" fmla="*/ 338 h 712"/>
                <a:gd name="T20" fmla="*/ 578 w 1321"/>
                <a:gd name="T21" fmla="*/ 346 h 712"/>
                <a:gd name="T22" fmla="*/ 542 w 1321"/>
                <a:gd name="T23" fmla="*/ 352 h 712"/>
                <a:gd name="T24" fmla="*/ 502 w 1321"/>
                <a:gd name="T25" fmla="*/ 357 h 712"/>
                <a:gd name="T26" fmla="*/ 462 w 1321"/>
                <a:gd name="T27" fmla="*/ 360 h 712"/>
                <a:gd name="T28" fmla="*/ 445 w 1321"/>
                <a:gd name="T29" fmla="*/ 361 h 712"/>
                <a:gd name="T30" fmla="*/ 267 w 1321"/>
                <a:gd name="T31" fmla="*/ 361 h 712"/>
                <a:gd name="T32" fmla="*/ 264 w 1321"/>
                <a:gd name="T33" fmla="*/ 361 h 712"/>
                <a:gd name="T34" fmla="*/ 229 w 1321"/>
                <a:gd name="T35" fmla="*/ 359 h 712"/>
                <a:gd name="T36" fmla="*/ 195 w 1321"/>
                <a:gd name="T37" fmla="*/ 357 h 712"/>
                <a:gd name="T38" fmla="*/ 162 w 1321"/>
                <a:gd name="T39" fmla="*/ 353 h 712"/>
                <a:gd name="T40" fmla="*/ 132 w 1321"/>
                <a:gd name="T41" fmla="*/ 349 h 712"/>
                <a:gd name="T42" fmla="*/ 104 w 1321"/>
                <a:gd name="T43" fmla="*/ 343 h 712"/>
                <a:gd name="T44" fmla="*/ 79 w 1321"/>
                <a:gd name="T45" fmla="*/ 336 h 712"/>
                <a:gd name="T46" fmla="*/ 57 w 1321"/>
                <a:gd name="T47" fmla="*/ 329 h 712"/>
                <a:gd name="T48" fmla="*/ 38 w 1321"/>
                <a:gd name="T49" fmla="*/ 319 h 712"/>
                <a:gd name="T50" fmla="*/ 22 w 1321"/>
                <a:gd name="T51" fmla="*/ 308 h 712"/>
                <a:gd name="T52" fmla="*/ 10 w 1321"/>
                <a:gd name="T53" fmla="*/ 296 h 712"/>
                <a:gd name="T54" fmla="*/ 3 w 1321"/>
                <a:gd name="T55" fmla="*/ 281 h 712"/>
                <a:gd name="T56" fmla="*/ 0 w 1321"/>
                <a:gd name="T57" fmla="*/ 266 h 712"/>
                <a:gd name="T58" fmla="*/ 0 w 1321"/>
                <a:gd name="T59" fmla="*/ 264 h 712"/>
                <a:gd name="T60" fmla="*/ 2 w 1321"/>
                <a:gd name="T61" fmla="*/ 247 h 712"/>
                <a:gd name="T62" fmla="*/ 9 w 1321"/>
                <a:gd name="T63" fmla="*/ 226 h 712"/>
                <a:gd name="T64" fmla="*/ 29 w 1321"/>
                <a:gd name="T65" fmla="*/ 188 h 712"/>
                <a:gd name="T66" fmla="*/ 53 w 1321"/>
                <a:gd name="T67" fmla="*/ 152 h 712"/>
                <a:gd name="T68" fmla="*/ 82 w 1321"/>
                <a:gd name="T69" fmla="*/ 119 h 712"/>
                <a:gd name="T70" fmla="*/ 114 w 1321"/>
                <a:gd name="T71" fmla="*/ 89 h 712"/>
                <a:gd name="T72" fmla="*/ 151 w 1321"/>
                <a:gd name="T73" fmla="*/ 63 h 712"/>
                <a:gd name="T74" fmla="*/ 191 w 1321"/>
                <a:gd name="T75" fmla="*/ 42 h 712"/>
                <a:gd name="T76" fmla="*/ 232 w 1321"/>
                <a:gd name="T77" fmla="*/ 24 h 712"/>
                <a:gd name="T78" fmla="*/ 278 w 1321"/>
                <a:gd name="T79" fmla="*/ 11 h 712"/>
                <a:gd name="T80" fmla="*/ 325 w 1321"/>
                <a:gd name="T81" fmla="*/ 3 h 712"/>
                <a:gd name="T82" fmla="*/ 374 w 1321"/>
                <a:gd name="T83" fmla="*/ 0 h 712"/>
                <a:gd name="T84" fmla="*/ 374 w 1321"/>
                <a:gd name="T85" fmla="*/ 0 h 712"/>
                <a:gd name="T86" fmla="*/ 425 w 1321"/>
                <a:gd name="T87" fmla="*/ 3 h 712"/>
                <a:gd name="T88" fmla="*/ 474 w 1321"/>
                <a:gd name="T89" fmla="*/ 12 h 712"/>
                <a:gd name="T90" fmla="*/ 522 w 1321"/>
                <a:gd name="T91" fmla="*/ 27 h 712"/>
                <a:gd name="T92" fmla="*/ 566 w 1321"/>
                <a:gd name="T93" fmla="*/ 46 h 712"/>
                <a:gd name="T94" fmla="*/ 606 w 1321"/>
                <a:gd name="T95" fmla="*/ 69 h 712"/>
                <a:gd name="T96" fmla="*/ 644 w 1321"/>
                <a:gd name="T97" fmla="*/ 98 h 712"/>
                <a:gd name="T98" fmla="*/ 677 w 1321"/>
                <a:gd name="T99" fmla="*/ 130 h 712"/>
                <a:gd name="T100" fmla="*/ 705 w 1321"/>
                <a:gd name="T101" fmla="*/ 165 h 712"/>
                <a:gd name="T102" fmla="*/ 729 w 1321"/>
                <a:gd name="T103" fmla="*/ 203 h 712"/>
                <a:gd name="T104" fmla="*/ 729 w 1321"/>
                <a:gd name="T105" fmla="*/ 203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FF0000">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sysClr val="windowText" lastClr="000000"/>
                </a:solidFill>
                <a:effectLst/>
                <a:uLnTx/>
                <a:uFillTx/>
                <a:ea typeface="微软雅黑" panose="020B0503020204020204" pitchFamily="34" charset="-122"/>
              </a:endParaRPr>
            </a:p>
          </p:txBody>
        </p:sp>
      </p:grpSp>
      <p:grpSp>
        <p:nvGrpSpPr>
          <p:cNvPr id="12" name="浅色1"/>
          <p:cNvGrpSpPr/>
          <p:nvPr/>
        </p:nvGrpSpPr>
        <p:grpSpPr>
          <a:xfrm>
            <a:off x="7055285" y="3437395"/>
            <a:ext cx="987531" cy="981908"/>
            <a:chOff x="4068292" y="1398844"/>
            <a:chExt cx="1007417" cy="1007417"/>
          </a:xfrm>
        </p:grpSpPr>
        <p:sp>
          <p:nvSpPr>
            <p:cNvPr id="13" name="椭圆 12"/>
            <p:cNvSpPr/>
            <p:nvPr/>
          </p:nvSpPr>
          <p:spPr>
            <a:xfrm>
              <a:off x="4068292" y="1398844"/>
              <a:ext cx="1007417" cy="1007417"/>
            </a:xfrm>
            <a:prstGeom prst="ellipse">
              <a:avLst/>
            </a:prstGeom>
            <a:gradFill rotWithShape="1">
              <a:gsLst>
                <a:gs pos="0">
                  <a:srgbClr val="F8F8F8"/>
                </a:gs>
                <a:gs pos="100000">
                  <a:srgbClr val="DDDDDD"/>
                </a:gs>
              </a:gsLst>
              <a:path path="shape">
                <a:fillToRect l="50000" t="50000" r="50000" b="50000"/>
              </a:path>
            </a:gradFill>
            <a:ln>
              <a:solidFill>
                <a:srgbClr val="DDDDDD"/>
              </a:solidFill>
            </a:ln>
          </p:spPr>
          <p:txBody>
            <a:bodyPr wrap="none" anchor="ctr"/>
            <a:lstStyle/>
            <a:p>
              <a:pPr marL="0" marR="0" lvl="0" indent="0" algn="ctr" defTabSz="914400" eaLnBrk="1" fontAlgn="auto" latinLnBrk="0" hangingPunct="1">
                <a:lnSpc>
                  <a:spcPct val="150000"/>
                </a:lnSpc>
                <a:spcBef>
                  <a:spcPts val="0"/>
                </a:spcBef>
                <a:spcAft>
                  <a:spcPts val="0"/>
                </a:spcAft>
                <a:buClrTx/>
                <a:buSzTx/>
                <a:buFontTx/>
                <a:buNone/>
                <a:defRPr/>
              </a:pPr>
              <a:r>
                <a:rPr lang="zh-CN" altLang="en-US" sz="2400" b="1" kern="0" noProof="0" dirty="0">
                  <a:solidFill>
                    <a:srgbClr val="888888"/>
                  </a:solidFill>
                  <a:ea typeface="微软雅黑" panose="020B0503020204020204" pitchFamily="34" charset="-122"/>
                </a:rPr>
                <a:t>学</a:t>
              </a:r>
              <a:endParaRPr kumimoji="0" lang="zh-CN" altLang="en-US" sz="2400" b="1" i="0" u="none" strike="noStrike" kern="0" cap="none" spc="0" normalizeH="0" baseline="0" noProof="0" dirty="0">
                <a:ln>
                  <a:noFill/>
                </a:ln>
                <a:solidFill>
                  <a:srgbClr val="888888"/>
                </a:solidFill>
                <a:effectLst/>
                <a:uLnTx/>
                <a:uFillTx/>
                <a:ea typeface="微软雅黑" panose="020B0503020204020204" pitchFamily="34" charset="-122"/>
              </a:endParaRPr>
            </a:p>
          </p:txBody>
        </p:sp>
        <p:sp>
          <p:nvSpPr>
            <p:cNvPr id="14" name="椭圆 10"/>
            <p:cNvSpPr/>
            <p:nvPr/>
          </p:nvSpPr>
          <p:spPr>
            <a:xfrm>
              <a:off x="4215825" y="1546377"/>
              <a:ext cx="712351" cy="712351"/>
            </a:xfrm>
            <a:prstGeom prst="rect">
              <a:avLst/>
            </a:prstGeom>
            <a:noFill/>
            <a:ln>
              <a:noFill/>
            </a:ln>
            <a:effectLst/>
          </p:spPr>
          <p:txBody>
            <a:bodyPr spcFirstLastPara="0" vert="horz" wrap="square" lIns="27940" tIns="27940" rIns="27940" bIns="27940" numCol="1" spcCol="1270" anchor="ctr" anchorCtr="0">
              <a:noAutofit/>
            </a:bodyPr>
            <a:lstStyle/>
            <a:p>
              <a:pPr marL="0" marR="0" lvl="0" indent="0" algn="ctr" defTabSz="977900" eaLnBrk="1" fontAlgn="auto" latinLnBrk="0" hangingPunct="1">
                <a:lnSpc>
                  <a:spcPct val="150000"/>
                </a:lnSpc>
                <a:spcBef>
                  <a:spcPct val="0"/>
                </a:spcBef>
                <a:spcAft>
                  <a:spcPct val="35000"/>
                </a:spcAft>
                <a:buClrTx/>
                <a:buSzTx/>
                <a:buFontTx/>
                <a:buNone/>
                <a:defRPr/>
              </a:pPr>
              <a:endParaRPr kumimoji="0" lang="zh-CN" altLang="en-US" sz="2800" b="0" i="0" u="none" strike="noStrike" kern="120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5" name="未知"/>
            <p:cNvSpPr/>
            <p:nvPr/>
          </p:nvSpPr>
          <p:spPr bwMode="auto">
            <a:xfrm>
              <a:off x="4145130" y="1415449"/>
              <a:ext cx="860257" cy="419761"/>
            </a:xfrm>
            <a:custGeom>
              <a:avLst/>
              <a:gdLst>
                <a:gd name="T0" fmla="*/ 729 w 1321"/>
                <a:gd name="T1" fmla="*/ 203 h 712"/>
                <a:gd name="T2" fmla="*/ 738 w 1321"/>
                <a:gd name="T3" fmla="*/ 224 h 712"/>
                <a:gd name="T4" fmla="*/ 740 w 1321"/>
                <a:gd name="T5" fmla="*/ 244 h 712"/>
                <a:gd name="T6" fmla="*/ 737 w 1321"/>
                <a:gd name="T7" fmla="*/ 262 h 712"/>
                <a:gd name="T8" fmla="*/ 727 w 1321"/>
                <a:gd name="T9" fmla="*/ 279 h 712"/>
                <a:gd name="T10" fmla="*/ 713 w 1321"/>
                <a:gd name="T11" fmla="*/ 294 h 712"/>
                <a:gd name="T12" fmla="*/ 694 w 1321"/>
                <a:gd name="T13" fmla="*/ 306 h 712"/>
                <a:gd name="T14" fmla="*/ 670 w 1321"/>
                <a:gd name="T15" fmla="*/ 318 h 712"/>
                <a:gd name="T16" fmla="*/ 643 w 1321"/>
                <a:gd name="T17" fmla="*/ 329 h 712"/>
                <a:gd name="T18" fmla="*/ 612 w 1321"/>
                <a:gd name="T19" fmla="*/ 338 h 712"/>
                <a:gd name="T20" fmla="*/ 578 w 1321"/>
                <a:gd name="T21" fmla="*/ 346 h 712"/>
                <a:gd name="T22" fmla="*/ 542 w 1321"/>
                <a:gd name="T23" fmla="*/ 352 h 712"/>
                <a:gd name="T24" fmla="*/ 502 w 1321"/>
                <a:gd name="T25" fmla="*/ 357 h 712"/>
                <a:gd name="T26" fmla="*/ 462 w 1321"/>
                <a:gd name="T27" fmla="*/ 360 h 712"/>
                <a:gd name="T28" fmla="*/ 445 w 1321"/>
                <a:gd name="T29" fmla="*/ 361 h 712"/>
                <a:gd name="T30" fmla="*/ 267 w 1321"/>
                <a:gd name="T31" fmla="*/ 361 h 712"/>
                <a:gd name="T32" fmla="*/ 264 w 1321"/>
                <a:gd name="T33" fmla="*/ 361 h 712"/>
                <a:gd name="T34" fmla="*/ 229 w 1321"/>
                <a:gd name="T35" fmla="*/ 359 h 712"/>
                <a:gd name="T36" fmla="*/ 195 w 1321"/>
                <a:gd name="T37" fmla="*/ 357 h 712"/>
                <a:gd name="T38" fmla="*/ 162 w 1321"/>
                <a:gd name="T39" fmla="*/ 353 h 712"/>
                <a:gd name="T40" fmla="*/ 132 w 1321"/>
                <a:gd name="T41" fmla="*/ 349 h 712"/>
                <a:gd name="T42" fmla="*/ 104 w 1321"/>
                <a:gd name="T43" fmla="*/ 343 h 712"/>
                <a:gd name="T44" fmla="*/ 79 w 1321"/>
                <a:gd name="T45" fmla="*/ 336 h 712"/>
                <a:gd name="T46" fmla="*/ 57 w 1321"/>
                <a:gd name="T47" fmla="*/ 329 h 712"/>
                <a:gd name="T48" fmla="*/ 38 w 1321"/>
                <a:gd name="T49" fmla="*/ 319 h 712"/>
                <a:gd name="T50" fmla="*/ 22 w 1321"/>
                <a:gd name="T51" fmla="*/ 308 h 712"/>
                <a:gd name="T52" fmla="*/ 10 w 1321"/>
                <a:gd name="T53" fmla="*/ 296 h 712"/>
                <a:gd name="T54" fmla="*/ 3 w 1321"/>
                <a:gd name="T55" fmla="*/ 281 h 712"/>
                <a:gd name="T56" fmla="*/ 0 w 1321"/>
                <a:gd name="T57" fmla="*/ 266 h 712"/>
                <a:gd name="T58" fmla="*/ 0 w 1321"/>
                <a:gd name="T59" fmla="*/ 264 h 712"/>
                <a:gd name="T60" fmla="*/ 2 w 1321"/>
                <a:gd name="T61" fmla="*/ 247 h 712"/>
                <a:gd name="T62" fmla="*/ 9 w 1321"/>
                <a:gd name="T63" fmla="*/ 226 h 712"/>
                <a:gd name="T64" fmla="*/ 29 w 1321"/>
                <a:gd name="T65" fmla="*/ 188 h 712"/>
                <a:gd name="T66" fmla="*/ 53 w 1321"/>
                <a:gd name="T67" fmla="*/ 152 h 712"/>
                <a:gd name="T68" fmla="*/ 82 w 1321"/>
                <a:gd name="T69" fmla="*/ 119 h 712"/>
                <a:gd name="T70" fmla="*/ 114 w 1321"/>
                <a:gd name="T71" fmla="*/ 89 h 712"/>
                <a:gd name="T72" fmla="*/ 151 w 1321"/>
                <a:gd name="T73" fmla="*/ 63 h 712"/>
                <a:gd name="T74" fmla="*/ 191 w 1321"/>
                <a:gd name="T75" fmla="*/ 42 h 712"/>
                <a:gd name="T76" fmla="*/ 232 w 1321"/>
                <a:gd name="T77" fmla="*/ 24 h 712"/>
                <a:gd name="T78" fmla="*/ 278 w 1321"/>
                <a:gd name="T79" fmla="*/ 11 h 712"/>
                <a:gd name="T80" fmla="*/ 325 w 1321"/>
                <a:gd name="T81" fmla="*/ 3 h 712"/>
                <a:gd name="T82" fmla="*/ 374 w 1321"/>
                <a:gd name="T83" fmla="*/ 0 h 712"/>
                <a:gd name="T84" fmla="*/ 374 w 1321"/>
                <a:gd name="T85" fmla="*/ 0 h 712"/>
                <a:gd name="T86" fmla="*/ 425 w 1321"/>
                <a:gd name="T87" fmla="*/ 3 h 712"/>
                <a:gd name="T88" fmla="*/ 474 w 1321"/>
                <a:gd name="T89" fmla="*/ 12 h 712"/>
                <a:gd name="T90" fmla="*/ 522 w 1321"/>
                <a:gd name="T91" fmla="*/ 27 h 712"/>
                <a:gd name="T92" fmla="*/ 566 w 1321"/>
                <a:gd name="T93" fmla="*/ 46 h 712"/>
                <a:gd name="T94" fmla="*/ 606 w 1321"/>
                <a:gd name="T95" fmla="*/ 69 h 712"/>
                <a:gd name="T96" fmla="*/ 644 w 1321"/>
                <a:gd name="T97" fmla="*/ 98 h 712"/>
                <a:gd name="T98" fmla="*/ 677 w 1321"/>
                <a:gd name="T99" fmla="*/ 130 h 712"/>
                <a:gd name="T100" fmla="*/ 705 w 1321"/>
                <a:gd name="T101" fmla="*/ 165 h 712"/>
                <a:gd name="T102" fmla="*/ 729 w 1321"/>
                <a:gd name="T103" fmla="*/ 203 h 712"/>
                <a:gd name="T104" fmla="*/ 729 w 1321"/>
                <a:gd name="T105" fmla="*/ 203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FF0000">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sysClr val="windowText" lastClr="000000"/>
                </a:solidFill>
                <a:effectLst/>
                <a:uLnTx/>
                <a:uFillTx/>
                <a:ea typeface="微软雅黑" panose="020B0503020204020204" pitchFamily="34" charset="-122"/>
              </a:endParaRPr>
            </a:p>
          </p:txBody>
        </p:sp>
      </p:grpSp>
      <p:grpSp>
        <p:nvGrpSpPr>
          <p:cNvPr id="16" name="深色2"/>
          <p:cNvGrpSpPr/>
          <p:nvPr/>
        </p:nvGrpSpPr>
        <p:grpSpPr>
          <a:xfrm>
            <a:off x="3731113" y="3437395"/>
            <a:ext cx="987531" cy="981908"/>
            <a:chOff x="4071889" y="1398844"/>
            <a:chExt cx="1007417" cy="1007417"/>
          </a:xfrm>
        </p:grpSpPr>
        <p:sp>
          <p:nvSpPr>
            <p:cNvPr id="17" name="椭圆 16"/>
            <p:cNvSpPr/>
            <p:nvPr/>
          </p:nvSpPr>
          <p:spPr>
            <a:xfrm>
              <a:off x="4071889" y="1398844"/>
              <a:ext cx="1007417" cy="1007417"/>
            </a:xfrm>
            <a:prstGeom prst="ellipse">
              <a:avLst/>
            </a:prstGeom>
            <a:gradFill rotWithShape="1">
              <a:gsLst>
                <a:gs pos="0">
                  <a:srgbClr val="2676FF">
                    <a:lumMod val="60000"/>
                    <a:lumOff val="40000"/>
                  </a:srgbClr>
                </a:gs>
                <a:gs pos="100000">
                  <a:srgbClr val="2676FF"/>
                </a:gs>
              </a:gsLst>
              <a:path path="shape">
                <a:fillToRect l="50000" t="50000" r="50000" b="50000"/>
              </a:path>
            </a:gradFill>
            <a:ln w="9525">
              <a:solidFill>
                <a:srgbClr val="2676FF"/>
              </a:solidFill>
              <a:round/>
            </a:ln>
            <a:effectLst/>
          </p:spPr>
          <p:txBody>
            <a:bodyPr wrap="none" anchor="ctr"/>
            <a:lstStyle/>
            <a:p>
              <a:pPr marL="0" marR="0" lvl="0" indent="0" algn="ctr" defTabSz="2311400" eaLnBrk="1" fontAlgn="auto" latinLnBrk="0" hangingPunct="1">
                <a:lnSpc>
                  <a:spcPct val="150000"/>
                </a:lnSpc>
                <a:spcBef>
                  <a:spcPct val="0"/>
                </a:spcBef>
                <a:spcAft>
                  <a:spcPct val="35000"/>
                </a:spcAft>
                <a:buClrTx/>
                <a:buSzTx/>
                <a:buFontTx/>
                <a:buNone/>
                <a:defRPr/>
              </a:pPr>
              <a:endParaRPr kumimoji="0" lang="zh-CN" altLang="en-US" sz="2400" b="1" i="0" u="none" strike="noStrike" kern="0" cap="none" spc="0" normalizeH="0" baseline="0" noProof="0" dirty="0">
                <a:ln>
                  <a:noFill/>
                </a:ln>
                <a:solidFill>
                  <a:srgbClr val="F9F9F9"/>
                </a:solidFill>
                <a:effectLst/>
                <a:uLnTx/>
                <a:uFillTx/>
                <a:latin typeface="微软雅黑" panose="020B0503020204020204" pitchFamily="34" charset="-122"/>
                <a:ea typeface="微软雅黑" panose="020B0503020204020204" pitchFamily="34" charset="-122"/>
              </a:endParaRPr>
            </a:p>
          </p:txBody>
        </p:sp>
        <p:sp>
          <p:nvSpPr>
            <p:cNvPr id="18" name="椭圆 10"/>
            <p:cNvSpPr/>
            <p:nvPr/>
          </p:nvSpPr>
          <p:spPr>
            <a:xfrm>
              <a:off x="4215825" y="1546377"/>
              <a:ext cx="712351" cy="712351"/>
            </a:xfrm>
            <a:prstGeom prst="rect">
              <a:avLst/>
            </a:prstGeom>
            <a:noFill/>
            <a:ln>
              <a:noFill/>
            </a:ln>
            <a:effectLst/>
          </p:spPr>
          <p:txBody>
            <a:bodyPr spcFirstLastPara="0" vert="horz" wrap="square" lIns="27940" tIns="27940" rIns="27940" bIns="27940" numCol="1" spcCol="1270" anchor="ctr" anchorCtr="0">
              <a:noAutofit/>
            </a:bodyPr>
            <a:lstStyle/>
            <a:p>
              <a:pPr marL="0" marR="0" lvl="0" indent="0" algn="ctr" defTabSz="977900" eaLnBrk="1" fontAlgn="auto" latinLnBrk="0" hangingPunct="1">
                <a:lnSpc>
                  <a:spcPct val="150000"/>
                </a:lnSpc>
                <a:spcBef>
                  <a:spcPct val="0"/>
                </a:spcBef>
                <a:spcAft>
                  <a:spcPct val="35000"/>
                </a:spcAft>
                <a:buClrTx/>
                <a:buSzTx/>
                <a:buFontTx/>
                <a:buNone/>
                <a:defRPr/>
              </a:pPr>
              <a:endParaRPr kumimoji="0" lang="zh-CN" altLang="en-US" sz="2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endParaRPr>
            </a:p>
          </p:txBody>
        </p:sp>
        <p:sp>
          <p:nvSpPr>
            <p:cNvPr id="19" name="未知"/>
            <p:cNvSpPr/>
            <p:nvPr/>
          </p:nvSpPr>
          <p:spPr bwMode="auto">
            <a:xfrm>
              <a:off x="4145130" y="1415449"/>
              <a:ext cx="860257" cy="419761"/>
            </a:xfrm>
            <a:custGeom>
              <a:avLst/>
              <a:gdLst>
                <a:gd name="T0" fmla="*/ 729 w 1321"/>
                <a:gd name="T1" fmla="*/ 203 h 712"/>
                <a:gd name="T2" fmla="*/ 738 w 1321"/>
                <a:gd name="T3" fmla="*/ 224 h 712"/>
                <a:gd name="T4" fmla="*/ 740 w 1321"/>
                <a:gd name="T5" fmla="*/ 244 h 712"/>
                <a:gd name="T6" fmla="*/ 737 w 1321"/>
                <a:gd name="T7" fmla="*/ 262 h 712"/>
                <a:gd name="T8" fmla="*/ 727 w 1321"/>
                <a:gd name="T9" fmla="*/ 279 h 712"/>
                <a:gd name="T10" fmla="*/ 713 w 1321"/>
                <a:gd name="T11" fmla="*/ 294 h 712"/>
                <a:gd name="T12" fmla="*/ 694 w 1321"/>
                <a:gd name="T13" fmla="*/ 306 h 712"/>
                <a:gd name="T14" fmla="*/ 670 w 1321"/>
                <a:gd name="T15" fmla="*/ 318 h 712"/>
                <a:gd name="T16" fmla="*/ 643 w 1321"/>
                <a:gd name="T17" fmla="*/ 329 h 712"/>
                <a:gd name="T18" fmla="*/ 612 w 1321"/>
                <a:gd name="T19" fmla="*/ 338 h 712"/>
                <a:gd name="T20" fmla="*/ 578 w 1321"/>
                <a:gd name="T21" fmla="*/ 346 h 712"/>
                <a:gd name="T22" fmla="*/ 542 w 1321"/>
                <a:gd name="T23" fmla="*/ 352 h 712"/>
                <a:gd name="T24" fmla="*/ 502 w 1321"/>
                <a:gd name="T25" fmla="*/ 357 h 712"/>
                <a:gd name="T26" fmla="*/ 462 w 1321"/>
                <a:gd name="T27" fmla="*/ 360 h 712"/>
                <a:gd name="T28" fmla="*/ 445 w 1321"/>
                <a:gd name="T29" fmla="*/ 361 h 712"/>
                <a:gd name="T30" fmla="*/ 267 w 1321"/>
                <a:gd name="T31" fmla="*/ 361 h 712"/>
                <a:gd name="T32" fmla="*/ 264 w 1321"/>
                <a:gd name="T33" fmla="*/ 361 h 712"/>
                <a:gd name="T34" fmla="*/ 229 w 1321"/>
                <a:gd name="T35" fmla="*/ 359 h 712"/>
                <a:gd name="T36" fmla="*/ 195 w 1321"/>
                <a:gd name="T37" fmla="*/ 357 h 712"/>
                <a:gd name="T38" fmla="*/ 162 w 1321"/>
                <a:gd name="T39" fmla="*/ 353 h 712"/>
                <a:gd name="T40" fmla="*/ 132 w 1321"/>
                <a:gd name="T41" fmla="*/ 349 h 712"/>
                <a:gd name="T42" fmla="*/ 104 w 1321"/>
                <a:gd name="T43" fmla="*/ 343 h 712"/>
                <a:gd name="T44" fmla="*/ 79 w 1321"/>
                <a:gd name="T45" fmla="*/ 336 h 712"/>
                <a:gd name="T46" fmla="*/ 57 w 1321"/>
                <a:gd name="T47" fmla="*/ 329 h 712"/>
                <a:gd name="T48" fmla="*/ 38 w 1321"/>
                <a:gd name="T49" fmla="*/ 319 h 712"/>
                <a:gd name="T50" fmla="*/ 22 w 1321"/>
                <a:gd name="T51" fmla="*/ 308 h 712"/>
                <a:gd name="T52" fmla="*/ 10 w 1321"/>
                <a:gd name="T53" fmla="*/ 296 h 712"/>
                <a:gd name="T54" fmla="*/ 3 w 1321"/>
                <a:gd name="T55" fmla="*/ 281 h 712"/>
                <a:gd name="T56" fmla="*/ 0 w 1321"/>
                <a:gd name="T57" fmla="*/ 266 h 712"/>
                <a:gd name="T58" fmla="*/ 0 w 1321"/>
                <a:gd name="T59" fmla="*/ 264 h 712"/>
                <a:gd name="T60" fmla="*/ 2 w 1321"/>
                <a:gd name="T61" fmla="*/ 247 h 712"/>
                <a:gd name="T62" fmla="*/ 9 w 1321"/>
                <a:gd name="T63" fmla="*/ 226 h 712"/>
                <a:gd name="T64" fmla="*/ 29 w 1321"/>
                <a:gd name="T65" fmla="*/ 188 h 712"/>
                <a:gd name="T66" fmla="*/ 53 w 1321"/>
                <a:gd name="T67" fmla="*/ 152 h 712"/>
                <a:gd name="T68" fmla="*/ 82 w 1321"/>
                <a:gd name="T69" fmla="*/ 119 h 712"/>
                <a:gd name="T70" fmla="*/ 114 w 1321"/>
                <a:gd name="T71" fmla="*/ 89 h 712"/>
                <a:gd name="T72" fmla="*/ 151 w 1321"/>
                <a:gd name="T73" fmla="*/ 63 h 712"/>
                <a:gd name="T74" fmla="*/ 191 w 1321"/>
                <a:gd name="T75" fmla="*/ 42 h 712"/>
                <a:gd name="T76" fmla="*/ 232 w 1321"/>
                <a:gd name="T77" fmla="*/ 24 h 712"/>
                <a:gd name="T78" fmla="*/ 278 w 1321"/>
                <a:gd name="T79" fmla="*/ 11 h 712"/>
                <a:gd name="T80" fmla="*/ 325 w 1321"/>
                <a:gd name="T81" fmla="*/ 3 h 712"/>
                <a:gd name="T82" fmla="*/ 374 w 1321"/>
                <a:gd name="T83" fmla="*/ 0 h 712"/>
                <a:gd name="T84" fmla="*/ 374 w 1321"/>
                <a:gd name="T85" fmla="*/ 0 h 712"/>
                <a:gd name="T86" fmla="*/ 425 w 1321"/>
                <a:gd name="T87" fmla="*/ 3 h 712"/>
                <a:gd name="T88" fmla="*/ 474 w 1321"/>
                <a:gd name="T89" fmla="*/ 12 h 712"/>
                <a:gd name="T90" fmla="*/ 522 w 1321"/>
                <a:gd name="T91" fmla="*/ 27 h 712"/>
                <a:gd name="T92" fmla="*/ 566 w 1321"/>
                <a:gd name="T93" fmla="*/ 46 h 712"/>
                <a:gd name="T94" fmla="*/ 606 w 1321"/>
                <a:gd name="T95" fmla="*/ 69 h 712"/>
                <a:gd name="T96" fmla="*/ 644 w 1321"/>
                <a:gd name="T97" fmla="*/ 98 h 712"/>
                <a:gd name="T98" fmla="*/ 677 w 1321"/>
                <a:gd name="T99" fmla="*/ 130 h 712"/>
                <a:gd name="T100" fmla="*/ 705 w 1321"/>
                <a:gd name="T101" fmla="*/ 165 h 712"/>
                <a:gd name="T102" fmla="*/ 729 w 1321"/>
                <a:gd name="T103" fmla="*/ 203 h 712"/>
                <a:gd name="T104" fmla="*/ 729 w 1321"/>
                <a:gd name="T105" fmla="*/ 203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FF0000">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sysClr val="windowText" lastClr="000000"/>
                </a:solidFill>
                <a:effectLst/>
                <a:uLnTx/>
                <a:uFillTx/>
                <a:ea typeface="微软雅黑" panose="020B0503020204020204" pitchFamily="34" charset="-122"/>
              </a:endParaRPr>
            </a:p>
          </p:txBody>
        </p:sp>
      </p:grpSp>
      <p:grpSp>
        <p:nvGrpSpPr>
          <p:cNvPr id="20" name="深色1"/>
          <p:cNvGrpSpPr/>
          <p:nvPr/>
        </p:nvGrpSpPr>
        <p:grpSpPr>
          <a:xfrm>
            <a:off x="7058811" y="3437395"/>
            <a:ext cx="987531" cy="981908"/>
            <a:chOff x="4071889" y="1398844"/>
            <a:chExt cx="1007417" cy="1007417"/>
          </a:xfrm>
        </p:grpSpPr>
        <p:sp>
          <p:nvSpPr>
            <p:cNvPr id="21" name="椭圆 20"/>
            <p:cNvSpPr/>
            <p:nvPr/>
          </p:nvSpPr>
          <p:spPr>
            <a:xfrm>
              <a:off x="4071889" y="1398844"/>
              <a:ext cx="1007417" cy="1007417"/>
            </a:xfrm>
            <a:prstGeom prst="ellipse">
              <a:avLst/>
            </a:prstGeom>
            <a:gradFill rotWithShape="1">
              <a:gsLst>
                <a:gs pos="0">
                  <a:srgbClr val="2676FF">
                    <a:lumMod val="60000"/>
                    <a:lumOff val="40000"/>
                  </a:srgbClr>
                </a:gs>
                <a:gs pos="100000">
                  <a:srgbClr val="2676FF"/>
                </a:gs>
              </a:gsLst>
              <a:path path="shape">
                <a:fillToRect l="50000" t="50000" r="50000" b="50000"/>
              </a:path>
            </a:gradFill>
            <a:ln w="9525">
              <a:solidFill>
                <a:srgbClr val="2676FF"/>
              </a:solidFill>
              <a:round/>
            </a:ln>
            <a:effectLst/>
          </p:spPr>
          <p:txBody>
            <a:bodyPr wrap="none" anchor="ctr"/>
            <a:lstStyle/>
            <a:p>
              <a:pPr marL="0" marR="0" lvl="0" indent="0" algn="ctr" defTabSz="2311400" eaLnBrk="1" fontAlgn="auto" latinLnBrk="0" hangingPunct="1">
                <a:lnSpc>
                  <a:spcPct val="150000"/>
                </a:lnSpc>
                <a:spcBef>
                  <a:spcPct val="0"/>
                </a:spcBef>
                <a:spcAft>
                  <a:spcPct val="35000"/>
                </a:spcAft>
                <a:buClrTx/>
                <a:buSzTx/>
                <a:buFontTx/>
                <a:buNone/>
                <a:defRPr/>
              </a:pPr>
              <a:endParaRPr kumimoji="0" lang="zh-CN" altLang="en-US" sz="2400" b="1" i="0" u="none" strike="noStrike" kern="0" cap="none" spc="0" normalizeH="0" baseline="0" noProof="0" dirty="0">
                <a:ln>
                  <a:noFill/>
                </a:ln>
                <a:solidFill>
                  <a:srgbClr val="F9F9F9"/>
                </a:solidFill>
                <a:effectLst/>
                <a:uLnTx/>
                <a:uFillTx/>
                <a:latin typeface="微软雅黑" panose="020B0503020204020204" pitchFamily="34" charset="-122"/>
                <a:ea typeface="微软雅黑" panose="020B0503020204020204" pitchFamily="34" charset="-122"/>
              </a:endParaRPr>
            </a:p>
          </p:txBody>
        </p:sp>
        <p:sp>
          <p:nvSpPr>
            <p:cNvPr id="22" name="椭圆 10"/>
            <p:cNvSpPr/>
            <p:nvPr/>
          </p:nvSpPr>
          <p:spPr>
            <a:xfrm>
              <a:off x="4215825" y="1546377"/>
              <a:ext cx="712351" cy="712351"/>
            </a:xfrm>
            <a:prstGeom prst="rect">
              <a:avLst/>
            </a:prstGeom>
            <a:noFill/>
            <a:ln>
              <a:noFill/>
            </a:ln>
            <a:effectLst/>
          </p:spPr>
          <p:txBody>
            <a:bodyPr spcFirstLastPara="0" vert="horz" wrap="square" lIns="27940" tIns="27940" rIns="27940" bIns="27940" numCol="1" spcCol="1270" anchor="ctr" anchorCtr="0">
              <a:noAutofit/>
            </a:bodyPr>
            <a:lstStyle/>
            <a:p>
              <a:pPr marL="0" marR="0" lvl="0" indent="0" algn="ctr" defTabSz="977900" eaLnBrk="1" fontAlgn="auto" latinLnBrk="0" hangingPunct="1">
                <a:lnSpc>
                  <a:spcPct val="150000"/>
                </a:lnSpc>
                <a:spcBef>
                  <a:spcPct val="0"/>
                </a:spcBef>
                <a:spcAft>
                  <a:spcPct val="35000"/>
                </a:spcAft>
                <a:buClrTx/>
                <a:buSzTx/>
                <a:buFontTx/>
                <a:buNone/>
                <a:defRPr/>
              </a:pPr>
              <a:endParaRPr kumimoji="0" lang="zh-CN" altLang="en-US" sz="2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endParaRPr>
            </a:p>
          </p:txBody>
        </p:sp>
        <p:sp>
          <p:nvSpPr>
            <p:cNvPr id="23" name="未知"/>
            <p:cNvSpPr/>
            <p:nvPr/>
          </p:nvSpPr>
          <p:spPr bwMode="auto">
            <a:xfrm>
              <a:off x="4145130" y="1415449"/>
              <a:ext cx="860257" cy="419761"/>
            </a:xfrm>
            <a:custGeom>
              <a:avLst/>
              <a:gdLst>
                <a:gd name="T0" fmla="*/ 729 w 1321"/>
                <a:gd name="T1" fmla="*/ 203 h 712"/>
                <a:gd name="T2" fmla="*/ 738 w 1321"/>
                <a:gd name="T3" fmla="*/ 224 h 712"/>
                <a:gd name="T4" fmla="*/ 740 w 1321"/>
                <a:gd name="T5" fmla="*/ 244 h 712"/>
                <a:gd name="T6" fmla="*/ 737 w 1321"/>
                <a:gd name="T7" fmla="*/ 262 h 712"/>
                <a:gd name="T8" fmla="*/ 727 w 1321"/>
                <a:gd name="T9" fmla="*/ 279 h 712"/>
                <a:gd name="T10" fmla="*/ 713 w 1321"/>
                <a:gd name="T11" fmla="*/ 294 h 712"/>
                <a:gd name="T12" fmla="*/ 694 w 1321"/>
                <a:gd name="T13" fmla="*/ 306 h 712"/>
                <a:gd name="T14" fmla="*/ 670 w 1321"/>
                <a:gd name="T15" fmla="*/ 318 h 712"/>
                <a:gd name="T16" fmla="*/ 643 w 1321"/>
                <a:gd name="T17" fmla="*/ 329 h 712"/>
                <a:gd name="T18" fmla="*/ 612 w 1321"/>
                <a:gd name="T19" fmla="*/ 338 h 712"/>
                <a:gd name="T20" fmla="*/ 578 w 1321"/>
                <a:gd name="T21" fmla="*/ 346 h 712"/>
                <a:gd name="T22" fmla="*/ 542 w 1321"/>
                <a:gd name="T23" fmla="*/ 352 h 712"/>
                <a:gd name="T24" fmla="*/ 502 w 1321"/>
                <a:gd name="T25" fmla="*/ 357 h 712"/>
                <a:gd name="T26" fmla="*/ 462 w 1321"/>
                <a:gd name="T27" fmla="*/ 360 h 712"/>
                <a:gd name="T28" fmla="*/ 445 w 1321"/>
                <a:gd name="T29" fmla="*/ 361 h 712"/>
                <a:gd name="T30" fmla="*/ 267 w 1321"/>
                <a:gd name="T31" fmla="*/ 361 h 712"/>
                <a:gd name="T32" fmla="*/ 264 w 1321"/>
                <a:gd name="T33" fmla="*/ 361 h 712"/>
                <a:gd name="T34" fmla="*/ 229 w 1321"/>
                <a:gd name="T35" fmla="*/ 359 h 712"/>
                <a:gd name="T36" fmla="*/ 195 w 1321"/>
                <a:gd name="T37" fmla="*/ 357 h 712"/>
                <a:gd name="T38" fmla="*/ 162 w 1321"/>
                <a:gd name="T39" fmla="*/ 353 h 712"/>
                <a:gd name="T40" fmla="*/ 132 w 1321"/>
                <a:gd name="T41" fmla="*/ 349 h 712"/>
                <a:gd name="T42" fmla="*/ 104 w 1321"/>
                <a:gd name="T43" fmla="*/ 343 h 712"/>
                <a:gd name="T44" fmla="*/ 79 w 1321"/>
                <a:gd name="T45" fmla="*/ 336 h 712"/>
                <a:gd name="T46" fmla="*/ 57 w 1321"/>
                <a:gd name="T47" fmla="*/ 329 h 712"/>
                <a:gd name="T48" fmla="*/ 38 w 1321"/>
                <a:gd name="T49" fmla="*/ 319 h 712"/>
                <a:gd name="T50" fmla="*/ 22 w 1321"/>
                <a:gd name="T51" fmla="*/ 308 h 712"/>
                <a:gd name="T52" fmla="*/ 10 w 1321"/>
                <a:gd name="T53" fmla="*/ 296 h 712"/>
                <a:gd name="T54" fmla="*/ 3 w 1321"/>
                <a:gd name="T55" fmla="*/ 281 h 712"/>
                <a:gd name="T56" fmla="*/ 0 w 1321"/>
                <a:gd name="T57" fmla="*/ 266 h 712"/>
                <a:gd name="T58" fmla="*/ 0 w 1321"/>
                <a:gd name="T59" fmla="*/ 264 h 712"/>
                <a:gd name="T60" fmla="*/ 2 w 1321"/>
                <a:gd name="T61" fmla="*/ 247 h 712"/>
                <a:gd name="T62" fmla="*/ 9 w 1321"/>
                <a:gd name="T63" fmla="*/ 226 h 712"/>
                <a:gd name="T64" fmla="*/ 29 w 1321"/>
                <a:gd name="T65" fmla="*/ 188 h 712"/>
                <a:gd name="T66" fmla="*/ 53 w 1321"/>
                <a:gd name="T67" fmla="*/ 152 h 712"/>
                <a:gd name="T68" fmla="*/ 82 w 1321"/>
                <a:gd name="T69" fmla="*/ 119 h 712"/>
                <a:gd name="T70" fmla="*/ 114 w 1321"/>
                <a:gd name="T71" fmla="*/ 89 h 712"/>
                <a:gd name="T72" fmla="*/ 151 w 1321"/>
                <a:gd name="T73" fmla="*/ 63 h 712"/>
                <a:gd name="T74" fmla="*/ 191 w 1321"/>
                <a:gd name="T75" fmla="*/ 42 h 712"/>
                <a:gd name="T76" fmla="*/ 232 w 1321"/>
                <a:gd name="T77" fmla="*/ 24 h 712"/>
                <a:gd name="T78" fmla="*/ 278 w 1321"/>
                <a:gd name="T79" fmla="*/ 11 h 712"/>
                <a:gd name="T80" fmla="*/ 325 w 1321"/>
                <a:gd name="T81" fmla="*/ 3 h 712"/>
                <a:gd name="T82" fmla="*/ 374 w 1321"/>
                <a:gd name="T83" fmla="*/ 0 h 712"/>
                <a:gd name="T84" fmla="*/ 374 w 1321"/>
                <a:gd name="T85" fmla="*/ 0 h 712"/>
                <a:gd name="T86" fmla="*/ 425 w 1321"/>
                <a:gd name="T87" fmla="*/ 3 h 712"/>
                <a:gd name="T88" fmla="*/ 474 w 1321"/>
                <a:gd name="T89" fmla="*/ 12 h 712"/>
                <a:gd name="T90" fmla="*/ 522 w 1321"/>
                <a:gd name="T91" fmla="*/ 27 h 712"/>
                <a:gd name="T92" fmla="*/ 566 w 1321"/>
                <a:gd name="T93" fmla="*/ 46 h 712"/>
                <a:gd name="T94" fmla="*/ 606 w 1321"/>
                <a:gd name="T95" fmla="*/ 69 h 712"/>
                <a:gd name="T96" fmla="*/ 644 w 1321"/>
                <a:gd name="T97" fmla="*/ 98 h 712"/>
                <a:gd name="T98" fmla="*/ 677 w 1321"/>
                <a:gd name="T99" fmla="*/ 130 h 712"/>
                <a:gd name="T100" fmla="*/ 705 w 1321"/>
                <a:gd name="T101" fmla="*/ 165 h 712"/>
                <a:gd name="T102" fmla="*/ 729 w 1321"/>
                <a:gd name="T103" fmla="*/ 203 h 712"/>
                <a:gd name="T104" fmla="*/ 729 w 1321"/>
                <a:gd name="T105" fmla="*/ 203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FF0000">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5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sysClr val="windowText" lastClr="000000"/>
                </a:solidFill>
                <a:effectLst/>
                <a:uLnTx/>
                <a:uFillTx/>
                <a:ea typeface="微软雅黑" panose="020B0503020204020204" pitchFamily="34" charset="-122"/>
              </a:endParaRPr>
            </a:p>
          </p:txBody>
        </p:sp>
      </p:grpSp>
      <p:sp>
        <p:nvSpPr>
          <p:cNvPr id="26" name="TextBox 11"/>
          <p:cNvSpPr txBox="1">
            <a:spLocks noChangeArrowheads="1"/>
          </p:cNvSpPr>
          <p:nvPr/>
        </p:nvSpPr>
        <p:spPr bwMode="auto">
          <a:xfrm flipH="1">
            <a:off x="428961" y="2776639"/>
            <a:ext cx="2370230" cy="499624"/>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lnSpc>
                <a:spcPct val="150000"/>
              </a:lnSpc>
              <a:defRPr/>
            </a:pPr>
            <a:r>
              <a:rPr lang="en-US" altLang="zh-CN" sz="2000" b="1" kern="0" dirty="0">
                <a:solidFill>
                  <a:srgbClr val="0070C0"/>
                </a:solidFill>
                <a:latin typeface="微软雅黑" panose="020B0503020204020204" pitchFamily="34" charset="-122"/>
                <a:ea typeface="微软雅黑" panose="020B0503020204020204" pitchFamily="34" charset="-122"/>
              </a:rPr>
              <a:t>iOS</a:t>
            </a:r>
            <a:r>
              <a:rPr lang="zh-CN" altLang="en-US" sz="2000" b="1" kern="0" dirty="0">
                <a:solidFill>
                  <a:srgbClr val="0070C0"/>
                </a:solidFill>
                <a:latin typeface="微软雅黑" panose="020B0503020204020204" pitchFamily="34" charset="-122"/>
                <a:ea typeface="微软雅黑" panose="020B0503020204020204" pitchFamily="34" charset="-122"/>
              </a:rPr>
              <a:t>应用</a:t>
            </a:r>
            <a:r>
              <a:rPr lang="en-US" altLang="zh-CN" sz="2000" b="1" kern="0" dirty="0">
                <a:solidFill>
                  <a:srgbClr val="0070C0"/>
                </a:solidFill>
                <a:latin typeface="微软雅黑" panose="020B0503020204020204" pitchFamily="34" charset="-122"/>
                <a:ea typeface="微软雅黑" panose="020B0503020204020204" pitchFamily="34" charset="-122"/>
              </a:rPr>
              <a:t>SDK</a:t>
            </a:r>
            <a:r>
              <a:rPr lang="zh-CN" altLang="en-US" sz="2000" b="1" kern="0" dirty="0">
                <a:solidFill>
                  <a:srgbClr val="0070C0"/>
                </a:solidFill>
                <a:latin typeface="微软雅黑" panose="020B0503020204020204" pitchFamily="34" charset="-122"/>
                <a:ea typeface="微软雅黑" panose="020B0503020204020204" pitchFamily="34" charset="-122"/>
              </a:rPr>
              <a:t>加固</a:t>
            </a:r>
            <a:endParaRPr lang="en-US" altLang="zh-CN" sz="2000" b="1" kern="0" dirty="0">
              <a:solidFill>
                <a:srgbClr val="0070C0"/>
              </a:solidFill>
              <a:latin typeface="微软雅黑" panose="020B0503020204020204" pitchFamily="34" charset="-122"/>
              <a:ea typeface="微软雅黑" panose="020B0503020204020204" pitchFamily="34" charset="-122"/>
            </a:endParaRPr>
          </a:p>
        </p:txBody>
      </p:sp>
      <p:cxnSp>
        <p:nvCxnSpPr>
          <p:cNvPr id="27" name="直接连接符 26"/>
          <p:cNvCxnSpPr/>
          <p:nvPr/>
        </p:nvCxnSpPr>
        <p:spPr>
          <a:xfrm flipH="1" flipV="1">
            <a:off x="542154" y="3932077"/>
            <a:ext cx="3216965" cy="38500"/>
          </a:xfrm>
          <a:prstGeom prst="line">
            <a:avLst/>
          </a:prstGeom>
          <a:ln w="12700">
            <a:solidFill>
              <a:srgbClr val="005DDF"/>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30" name="TextBox 11"/>
          <p:cNvSpPr txBox="1">
            <a:spLocks noChangeArrowheads="1"/>
          </p:cNvSpPr>
          <p:nvPr/>
        </p:nvSpPr>
        <p:spPr bwMode="auto">
          <a:xfrm flipH="1">
            <a:off x="8593178" y="2805477"/>
            <a:ext cx="2612051" cy="499624"/>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defRPr/>
            </a:pPr>
            <a:r>
              <a:rPr lang="zh-CN" altLang="en-US" sz="2000" b="1" kern="0" dirty="0">
                <a:solidFill>
                  <a:srgbClr val="0070C0"/>
                </a:solidFill>
                <a:latin typeface="微软雅黑" panose="020B0503020204020204" pitchFamily="34" charset="-122"/>
                <a:ea typeface="微软雅黑" panose="020B0503020204020204" pitchFamily="34" charset="-122"/>
              </a:rPr>
              <a:t>安卓应用</a:t>
            </a:r>
            <a:r>
              <a:rPr lang="en-US" altLang="zh-CN" sz="2000" b="1" kern="0" dirty="0">
                <a:solidFill>
                  <a:srgbClr val="0070C0"/>
                </a:solidFill>
                <a:latin typeface="微软雅黑" panose="020B0503020204020204" pitchFamily="34" charset="-122"/>
                <a:ea typeface="微软雅黑" panose="020B0503020204020204" pitchFamily="34" charset="-122"/>
              </a:rPr>
              <a:t>SDK</a:t>
            </a:r>
            <a:r>
              <a:rPr lang="zh-CN" altLang="en-US" sz="2000" b="1" kern="0" dirty="0">
                <a:solidFill>
                  <a:srgbClr val="0070C0"/>
                </a:solidFill>
                <a:latin typeface="微软雅黑" panose="020B0503020204020204" pitchFamily="34" charset="-122"/>
                <a:ea typeface="微软雅黑" panose="020B0503020204020204" pitchFamily="34" charset="-122"/>
              </a:rPr>
              <a:t>加固</a:t>
            </a:r>
            <a:endParaRPr lang="en-US" altLang="zh-CN" sz="2000" b="1" kern="0" dirty="0">
              <a:solidFill>
                <a:srgbClr val="0070C0"/>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flipH="1">
            <a:off x="8043907" y="3940483"/>
            <a:ext cx="2768531" cy="0"/>
          </a:xfrm>
          <a:prstGeom prst="line">
            <a:avLst/>
          </a:prstGeom>
          <a:ln w="12700">
            <a:solidFill>
              <a:srgbClr val="005DDF"/>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35" name="椭圆 34"/>
          <p:cNvSpPr/>
          <p:nvPr/>
        </p:nvSpPr>
        <p:spPr>
          <a:xfrm>
            <a:off x="2850076" y="2727650"/>
            <a:ext cx="650111" cy="650111"/>
          </a:xfrm>
          <a:prstGeom prst="ellipse">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36" name="文本框 35"/>
          <p:cNvSpPr txBox="1"/>
          <p:nvPr/>
        </p:nvSpPr>
        <p:spPr>
          <a:xfrm>
            <a:off x="966177" y="3445350"/>
            <a:ext cx="3025796" cy="400110"/>
          </a:xfrm>
          <a:prstGeom prst="rect">
            <a:avLst/>
          </a:prstGeom>
          <a:noFill/>
        </p:spPr>
        <p:txBody>
          <a:bodyPr wrap="square" rtlCol="0">
            <a:spAutoFit/>
          </a:bodyPr>
          <a:lstStyle/>
          <a:p>
            <a:r>
              <a:rPr lang="en-US" altLang="zh-CN" sz="2000" b="1" dirty="0">
                <a:solidFill>
                  <a:srgbClr val="9C5E7C"/>
                </a:solidFill>
                <a:latin typeface="微软雅黑" panose="020B0503020204020204" pitchFamily="34" charset="-122"/>
                <a:ea typeface="微软雅黑" panose="020B0503020204020204" pitchFamily="34" charset="-122"/>
              </a:rPr>
              <a:t>OC/C/C++</a:t>
            </a:r>
            <a:r>
              <a:rPr lang="zh-CN" altLang="en-US" sz="2000" b="1" dirty="0">
                <a:solidFill>
                  <a:srgbClr val="9C5E7C"/>
                </a:solidFill>
                <a:latin typeface="微软雅黑" panose="020B0503020204020204" pitchFamily="34" charset="-122"/>
                <a:ea typeface="微软雅黑" panose="020B0503020204020204" pitchFamily="34" charset="-122"/>
              </a:rPr>
              <a:t>代码保护</a:t>
            </a:r>
            <a:endParaRPr lang="zh-CN" altLang="en-US" sz="2000" b="1" dirty="0">
              <a:solidFill>
                <a:srgbClr val="9C5E7C"/>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8329623" y="3465910"/>
            <a:ext cx="3025796" cy="400110"/>
          </a:xfrm>
          <a:prstGeom prst="rect">
            <a:avLst/>
          </a:prstGeom>
          <a:noFill/>
        </p:spPr>
        <p:txBody>
          <a:bodyPr wrap="square" rtlCol="0">
            <a:spAutoFit/>
          </a:bodyPr>
          <a:lstStyle/>
          <a:p>
            <a:r>
              <a:rPr lang="en-US" altLang="zh-CN" sz="2000" b="1" dirty="0">
                <a:solidFill>
                  <a:srgbClr val="9C5E7C"/>
                </a:solidFill>
                <a:latin typeface="微软雅黑" panose="020B0503020204020204" pitchFamily="34" charset="-122"/>
                <a:ea typeface="微软雅黑" panose="020B0503020204020204" pitchFamily="34" charset="-122"/>
              </a:rPr>
              <a:t>JAR</a:t>
            </a:r>
            <a:r>
              <a:rPr lang="zh-CN" altLang="en-US" sz="2000" b="1" dirty="0">
                <a:solidFill>
                  <a:srgbClr val="9C5E7C"/>
                </a:solidFill>
                <a:latin typeface="微软雅黑" panose="020B0503020204020204" pitchFamily="34" charset="-122"/>
                <a:ea typeface="微软雅黑" panose="020B0503020204020204" pitchFamily="34" charset="-122"/>
              </a:rPr>
              <a:t>包、</a:t>
            </a:r>
            <a:r>
              <a:rPr lang="en-US" altLang="zh-CN" sz="2000" b="1" dirty="0">
                <a:solidFill>
                  <a:srgbClr val="9C5E7C"/>
                </a:solidFill>
                <a:latin typeface="微软雅黑" panose="020B0503020204020204" pitchFamily="34" charset="-122"/>
                <a:ea typeface="微软雅黑" panose="020B0503020204020204" pitchFamily="34" charset="-122"/>
              </a:rPr>
              <a:t>SO</a:t>
            </a:r>
            <a:r>
              <a:rPr lang="zh-CN" altLang="en-US" sz="2000" b="1" dirty="0">
                <a:solidFill>
                  <a:srgbClr val="9C5E7C"/>
                </a:solidFill>
                <a:latin typeface="微软雅黑" panose="020B0503020204020204" pitchFamily="34" charset="-122"/>
                <a:ea typeface="微软雅黑" panose="020B0503020204020204" pitchFamily="34" charset="-122"/>
              </a:rPr>
              <a:t>文件加固</a:t>
            </a:r>
            <a:endParaRPr lang="zh-CN" altLang="en-US" sz="2000" b="1" dirty="0">
              <a:solidFill>
                <a:srgbClr val="9C5E7C"/>
              </a:solidFill>
              <a:latin typeface="微软雅黑" panose="020B0503020204020204" pitchFamily="34" charset="-122"/>
              <a:ea typeface="微软雅黑" panose="020B0503020204020204" pitchFamily="34" charset="-122"/>
            </a:endParaRPr>
          </a:p>
        </p:txBody>
      </p:sp>
      <p:sp>
        <p:nvSpPr>
          <p:cNvPr id="38" name="椭圆 37"/>
          <p:cNvSpPr/>
          <p:nvPr/>
        </p:nvSpPr>
        <p:spPr>
          <a:xfrm>
            <a:off x="7973882" y="2693754"/>
            <a:ext cx="650111" cy="650111"/>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Tree>
  </p:cSld>
  <p:clrMapOvr>
    <a:masterClrMapping/>
  </p:clrMapOvr>
  <p:transition spd="slow">
    <p:randomBar dir="ver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03419" y="465793"/>
            <a:ext cx="6096000" cy="1069845"/>
          </a:xfrm>
          <a:prstGeom prst="rect">
            <a:avLst/>
          </a:prstGeom>
        </p:spPr>
        <p:txBody>
          <a:bodyPr>
            <a:spAutoFit/>
          </a:bodyPr>
          <a:lstStyle/>
          <a:p>
            <a:pPr>
              <a:lnSpc>
                <a:spcPct val="150000"/>
              </a:lnSpc>
            </a:pPr>
            <a:r>
              <a:rPr lang="zh-CN" altLang="en-US" sz="4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微软雅黑" panose="020B0503020204020204" pitchFamily="34" charset="-122"/>
                <a:ea typeface="微软雅黑" panose="020B0503020204020204" pitchFamily="34" charset="-122"/>
              </a:rPr>
              <a:t>兼容性  </a:t>
            </a:r>
            <a:r>
              <a:rPr lang="en-US" altLang="zh-CN" sz="4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微软雅黑" panose="020B0503020204020204" pitchFamily="34" charset="-122"/>
                <a:ea typeface="微软雅黑" panose="020B0503020204020204" pitchFamily="34" charset="-122"/>
              </a:rPr>
              <a:t>&amp;  </a:t>
            </a:r>
            <a:r>
              <a:rPr lang="zh-CN" altLang="en-US" sz="4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微软雅黑" panose="020B0503020204020204" pitchFamily="34" charset="-122"/>
                <a:ea typeface="微软雅黑" panose="020B0503020204020204" pitchFamily="34" charset="-122"/>
              </a:rPr>
              <a:t>性能测试</a:t>
            </a:r>
            <a:endParaRPr lang="zh-CN" altLang="en-US" sz="4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2508539" y="1920493"/>
            <a:ext cx="6995680" cy="4254304"/>
          </a:xfrm>
          <a:prstGeom prst="rect">
            <a:avLst/>
          </a:prstGeom>
        </p:spPr>
      </p:pic>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a:spLocks noGrp="1"/>
          </p:cNvSpPr>
          <p:nvPr>
            <p:ph type="title"/>
          </p:nvPr>
        </p:nvSpPr>
        <p:spPr/>
        <p:txBody>
          <a:bodyPr>
            <a:normAutofit/>
          </a:bodyPr>
          <a:lstStyle/>
          <a:p>
            <a:r>
              <a:rPr lang="zh-CN" altLang="en-US" sz="2300" spc="300" dirty="0">
                <a:solidFill>
                  <a:srgbClr val="007AF0"/>
                </a:solidFill>
                <a:latin typeface="微软雅黑" panose="020B0503020204020204" pitchFamily="34" charset="-122"/>
                <a:ea typeface="微软雅黑" panose="020B0503020204020204" pitchFamily="34" charset="-122"/>
              </a:rPr>
              <a:t>兼容性测试（服务）</a:t>
            </a:r>
            <a:endParaRPr lang="zh-CN" altLang="en-US" sz="2300" spc="300" dirty="0">
              <a:solidFill>
                <a:srgbClr val="007AF0"/>
              </a:solidFill>
              <a:latin typeface="微软雅黑" panose="020B0503020204020204" pitchFamily="34" charset="-122"/>
              <a:ea typeface="微软雅黑" panose="020B0503020204020204" pitchFamily="34" charset="-122"/>
            </a:endParaRPr>
          </a:p>
        </p:txBody>
      </p:sp>
      <p:sp>
        <p:nvSpPr>
          <p:cNvPr id="21" name="矩形 20"/>
          <p:cNvSpPr/>
          <p:nvPr/>
        </p:nvSpPr>
        <p:spPr>
          <a:xfrm>
            <a:off x="4508620" y="1254118"/>
            <a:ext cx="7805712" cy="830997"/>
          </a:xfrm>
          <a:prstGeom prst="rect">
            <a:avLst/>
          </a:prstGeom>
        </p:spPr>
        <p:txBody>
          <a:bodyPr wrap="square">
            <a:spAutoFit/>
          </a:bodyPr>
          <a:lstStyle/>
          <a:p>
            <a:pPr marL="285750" indent="-285750">
              <a:lnSpc>
                <a:spcPct val="150000"/>
              </a:lnSpc>
              <a:buFont typeface="Wingdings" panose="05000000000000000000" pitchFamily="2" charset="2"/>
              <a:buChar char="l"/>
            </a:pPr>
            <a:r>
              <a:rPr lang="en-US" altLang="zh-CN" sz="1600" dirty="0">
                <a:latin typeface="微软雅黑" panose="020B0503020204020204" pitchFamily="34" charset="-122"/>
                <a:ea typeface="微软雅黑" panose="020B0503020204020204" pitchFamily="34" charset="-122"/>
                <a:sym typeface="Times New Roman" panose="02020603050405020304" pitchFamily="18" charset="0"/>
              </a:rPr>
              <a:t>1</a:t>
            </a:r>
            <a:r>
              <a:rPr lang="zh-CN" altLang="en-US" sz="1600" dirty="0">
                <a:latin typeface="微软雅黑" panose="020B0503020204020204" pitchFamily="34" charset="-122"/>
                <a:ea typeface="微软雅黑" panose="020B0503020204020204" pitchFamily="34" charset="-122"/>
                <a:sym typeface="Times New Roman" panose="02020603050405020304" pitchFamily="18" charset="0"/>
              </a:rPr>
              <a:t>个工作日可以针对用户选择的近千款真机型自动化测试，</a:t>
            </a:r>
            <a:endParaRPr lang="en-US" altLang="zh-CN" sz="1600" dirty="0">
              <a:latin typeface="微软雅黑" panose="020B0503020204020204" pitchFamily="34" charset="-122"/>
              <a:ea typeface="微软雅黑" panose="020B0503020204020204" pitchFamily="34" charset="-122"/>
              <a:sym typeface="Times New Roman" panose="02020603050405020304" pitchFamily="18" charset="0"/>
            </a:endParaRPr>
          </a:p>
          <a:p>
            <a:pPr marL="285750" indent="-285750">
              <a:lnSpc>
                <a:spcPct val="15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sym typeface="Times New Roman" panose="02020603050405020304" pitchFamily="18" charset="0"/>
              </a:rPr>
              <a:t>自动生成报告，并统计分析测试通过率，大大缩短产品测试周期及企业设备成本。</a:t>
            </a:r>
            <a:endParaRPr lang="zh-CN" altLang="en-US" sz="1600" dirty="0">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22" name="矩形 21"/>
          <p:cNvSpPr/>
          <p:nvPr/>
        </p:nvSpPr>
        <p:spPr>
          <a:xfrm>
            <a:off x="563387" y="1254118"/>
            <a:ext cx="3838653" cy="830997"/>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兼容性测试：真机自动化测试，加快产品迭代，降低测试成本。</a:t>
            </a:r>
            <a:endParaRPr lang="zh-CN" altLang="en-US" sz="1600"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1"/>
          <a:stretch>
            <a:fillRect/>
          </a:stretch>
        </p:blipFill>
        <p:spPr>
          <a:xfrm>
            <a:off x="362080" y="2198236"/>
            <a:ext cx="11628832" cy="4202564"/>
          </a:xfrm>
          <a:prstGeom prst="rect">
            <a:avLst/>
          </a:prstGeom>
        </p:spPr>
      </p:pic>
    </p:spTree>
  </p:cSld>
  <p:clrMapOvr>
    <a:masterClrMapping/>
  </p:clrMapOvr>
  <p:transition spd="slow">
    <p:randomBar dir="ver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a:spLocks noGrp="1"/>
          </p:cNvSpPr>
          <p:nvPr>
            <p:ph type="title"/>
          </p:nvPr>
        </p:nvSpPr>
        <p:spPr/>
        <p:txBody>
          <a:bodyPr>
            <a:normAutofit/>
          </a:bodyPr>
          <a:lstStyle/>
          <a:p>
            <a:r>
              <a:rPr lang="zh-CN" altLang="en-US" sz="2300" spc="300" dirty="0">
                <a:solidFill>
                  <a:srgbClr val="007AF0"/>
                </a:solidFill>
                <a:latin typeface="微软雅黑" panose="020B0503020204020204" pitchFamily="34" charset="-122"/>
                <a:ea typeface="微软雅黑" panose="020B0503020204020204" pitchFamily="34" charset="-122"/>
              </a:rPr>
              <a:t>兼容性测试</a:t>
            </a:r>
            <a:endParaRPr lang="zh-CN" altLang="en-US" sz="2300" spc="300" dirty="0">
              <a:solidFill>
                <a:srgbClr val="007AF0"/>
              </a:solidFill>
              <a:latin typeface="微软雅黑" panose="020B0503020204020204" pitchFamily="34" charset="-122"/>
              <a:ea typeface="微软雅黑" panose="020B0503020204020204" pitchFamily="34" charset="-122"/>
            </a:endParaRPr>
          </a:p>
        </p:txBody>
      </p:sp>
      <p:sp>
        <p:nvSpPr>
          <p:cNvPr id="17" name="Rectangle 4"/>
          <p:cNvSpPr>
            <a:spLocks noChangeArrowheads="1"/>
          </p:cNvSpPr>
          <p:nvPr/>
        </p:nvSpPr>
        <p:spPr bwMode="auto">
          <a:xfrm>
            <a:off x="486771" y="2509588"/>
            <a:ext cx="3838653" cy="647880"/>
          </a:xfrm>
          <a:prstGeom prst="rect">
            <a:avLst/>
          </a:prstGeom>
          <a:solidFill>
            <a:srgbClr val="007AF0"/>
          </a:solidFill>
        </p:spPr>
        <p:style>
          <a:lnRef idx="2">
            <a:schemeClr val="accent5">
              <a:shade val="50000"/>
            </a:schemeClr>
          </a:lnRef>
          <a:fillRef idx="1">
            <a:schemeClr val="accent5"/>
          </a:fillRef>
          <a:effectRef idx="0">
            <a:schemeClr val="accent5"/>
          </a:effectRef>
          <a:fontRef idx="minor">
            <a:schemeClr val="lt1"/>
          </a:fontRef>
        </p:style>
        <p:txBody>
          <a:bodyPr/>
          <a:lstStyle>
            <a:lvl1pPr eaLnBrk="0" hangingPunct="0">
              <a:defRPr sz="1300">
                <a:solidFill>
                  <a:schemeClr val="tx1"/>
                </a:solidFill>
                <a:latin typeface="Arial" panose="020B0604020202020204" pitchFamily="34" charset="0"/>
                <a:ea typeface="宋体" panose="02010600030101010101" pitchFamily="2" charset="-122"/>
              </a:defRPr>
            </a:lvl1pPr>
            <a:lvl2pPr marL="742950" indent="-285750" eaLnBrk="0" hangingPunct="0">
              <a:defRPr sz="1300">
                <a:solidFill>
                  <a:schemeClr val="tx1"/>
                </a:solidFill>
                <a:latin typeface="Arial" panose="020B0604020202020204" pitchFamily="34" charset="0"/>
                <a:ea typeface="宋体" panose="02010600030101010101" pitchFamily="2" charset="-122"/>
              </a:defRPr>
            </a:lvl2pPr>
            <a:lvl3pPr marL="1143000" indent="-228600" eaLnBrk="0" hangingPunct="0">
              <a:defRPr sz="1300">
                <a:solidFill>
                  <a:schemeClr val="tx1"/>
                </a:solidFill>
                <a:latin typeface="Arial" panose="020B0604020202020204" pitchFamily="34" charset="0"/>
                <a:ea typeface="宋体" panose="02010600030101010101" pitchFamily="2" charset="-122"/>
              </a:defRPr>
            </a:lvl3pPr>
            <a:lvl4pPr marL="1600200" indent="-228600" eaLnBrk="0" hangingPunct="0">
              <a:defRPr sz="1300">
                <a:solidFill>
                  <a:schemeClr val="tx1"/>
                </a:solidFill>
                <a:latin typeface="Arial" panose="020B0604020202020204" pitchFamily="34" charset="0"/>
                <a:ea typeface="宋体" panose="02010600030101010101" pitchFamily="2" charset="-122"/>
              </a:defRPr>
            </a:lvl4pPr>
            <a:lvl5pPr marL="2057400" indent="-228600" eaLnBrk="0" hangingPunct="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18" name="Rectangle 5"/>
          <p:cNvSpPr>
            <a:spLocks noChangeArrowheads="1"/>
          </p:cNvSpPr>
          <p:nvPr/>
        </p:nvSpPr>
        <p:spPr bwMode="auto">
          <a:xfrm>
            <a:off x="488658" y="2664988"/>
            <a:ext cx="3838653" cy="353905"/>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171" tIns="102955" rIns="180171" bIns="102955" anchor="ctr"/>
          <a:lstStyle>
            <a:lvl1pPr eaLnBrk="0" hangingPunct="0">
              <a:defRPr sz="1300">
                <a:solidFill>
                  <a:schemeClr val="tx1"/>
                </a:solidFill>
                <a:latin typeface="Arial" panose="020B0604020202020204" pitchFamily="34" charset="0"/>
                <a:ea typeface="宋体" panose="02010600030101010101" pitchFamily="2" charset="-122"/>
              </a:defRPr>
            </a:lvl1pPr>
            <a:lvl2pPr marL="742950" indent="-285750" eaLnBrk="0" hangingPunct="0">
              <a:defRPr sz="1300">
                <a:solidFill>
                  <a:schemeClr val="tx1"/>
                </a:solidFill>
                <a:latin typeface="Arial" panose="020B0604020202020204" pitchFamily="34" charset="0"/>
                <a:ea typeface="宋体" panose="02010600030101010101" pitchFamily="2" charset="-122"/>
              </a:defRPr>
            </a:lvl2pPr>
            <a:lvl3pPr marL="1143000" indent="-228600" eaLnBrk="0" hangingPunct="0">
              <a:defRPr sz="1300">
                <a:solidFill>
                  <a:schemeClr val="tx1"/>
                </a:solidFill>
                <a:latin typeface="Arial" panose="020B0604020202020204" pitchFamily="34" charset="0"/>
                <a:ea typeface="宋体" panose="02010600030101010101" pitchFamily="2" charset="-122"/>
              </a:defRPr>
            </a:lvl3pPr>
            <a:lvl4pPr marL="1600200" indent="-228600" eaLnBrk="0" hangingPunct="0">
              <a:defRPr sz="1300">
                <a:solidFill>
                  <a:schemeClr val="tx1"/>
                </a:solidFill>
                <a:latin typeface="Arial" panose="020B0604020202020204" pitchFamily="34" charset="0"/>
                <a:ea typeface="宋体" panose="02010600030101010101" pitchFamily="2" charset="-122"/>
              </a:defRPr>
            </a:lvl4pPr>
            <a:lvl5pPr marL="2057400" indent="-228600" eaLnBrk="0" hangingPunct="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zh-CN" altLang="en-US" sz="200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兼容性测试</a:t>
            </a:r>
            <a:endParaRPr lang="zh-CN" altLang="en-US" sz="2000" dirty="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9" name="Rectangle 7"/>
          <p:cNvSpPr>
            <a:spLocks noChangeArrowheads="1"/>
          </p:cNvSpPr>
          <p:nvPr/>
        </p:nvSpPr>
        <p:spPr bwMode="auto">
          <a:xfrm>
            <a:off x="486810" y="3157466"/>
            <a:ext cx="3838653" cy="2107437"/>
          </a:xfrm>
          <a:prstGeom prst="rect">
            <a:avLst/>
          </a:prstGeom>
          <a:noFill/>
        </p:spPr>
        <p:style>
          <a:lnRef idx="1">
            <a:schemeClr val="accent5"/>
          </a:lnRef>
          <a:fillRef idx="2">
            <a:schemeClr val="accent5"/>
          </a:fillRef>
          <a:effectRef idx="1">
            <a:schemeClr val="accent5"/>
          </a:effectRef>
          <a:fontRef idx="minor">
            <a:schemeClr val="dk1"/>
          </a:fontRef>
        </p:style>
        <p:txBody>
          <a:bodyPr lIns="135128" tIns="135128" rIns="180171" bIns="202692" anchor="ctr"/>
          <a:lstStyle>
            <a:lvl1pPr marL="342900" indent="-342900" eaLnBrk="0" hangingPunct="0">
              <a:defRPr sz="1300">
                <a:solidFill>
                  <a:schemeClr val="tx1"/>
                </a:solidFill>
                <a:latin typeface="Arial" panose="020B0604020202020204" pitchFamily="34" charset="0"/>
                <a:ea typeface="宋体" panose="02010600030101010101" pitchFamily="2" charset="-122"/>
              </a:defRPr>
            </a:lvl1pPr>
            <a:lvl2pPr marL="171450" indent="-171450" eaLnBrk="0" hangingPunct="0">
              <a:defRPr sz="1300">
                <a:solidFill>
                  <a:schemeClr val="tx1"/>
                </a:solidFill>
                <a:latin typeface="Arial" panose="020B0604020202020204" pitchFamily="34" charset="0"/>
                <a:ea typeface="宋体" panose="02010600030101010101" pitchFamily="2" charset="-122"/>
              </a:defRPr>
            </a:lvl2pPr>
            <a:lvl3pPr marL="1143000" indent="-228600" eaLnBrk="0" hangingPunct="0">
              <a:defRPr sz="1300">
                <a:solidFill>
                  <a:schemeClr val="tx1"/>
                </a:solidFill>
                <a:latin typeface="Arial" panose="020B0604020202020204" pitchFamily="34" charset="0"/>
                <a:ea typeface="宋体" panose="02010600030101010101" pitchFamily="2" charset="-122"/>
              </a:defRPr>
            </a:lvl3pPr>
            <a:lvl4pPr marL="1600200" indent="-228600" eaLnBrk="0" hangingPunct="0">
              <a:defRPr sz="1300">
                <a:solidFill>
                  <a:schemeClr val="tx1"/>
                </a:solidFill>
                <a:latin typeface="Arial" panose="020B0604020202020204" pitchFamily="34" charset="0"/>
                <a:ea typeface="宋体" panose="02010600030101010101" pitchFamily="2" charset="-122"/>
              </a:defRPr>
            </a:lvl4pPr>
            <a:lvl5pPr marL="2057400" indent="-228600" eaLnBrk="0" hangingPunct="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9pPr>
          </a:lstStyle>
          <a:p>
            <a:pPr lvl="1" eaLnBrk="1" hangingPunct="1">
              <a:spcAft>
                <a:spcPts val="1200"/>
              </a:spcAft>
              <a:buFont typeface="Wingdings" panose="05000000000000000000" pitchFamily="2" charset="2"/>
              <a:buChar char="l"/>
            </a:pPr>
            <a:r>
              <a:rPr lang="en-US" altLang="zh-CN" sz="1800" dirty="0">
                <a:solidFill>
                  <a:srgbClr val="007AF0"/>
                </a:solidFill>
                <a:latin typeface="微软雅黑" panose="020B0503020204020204" pitchFamily="34" charset="-122"/>
                <a:ea typeface="微软雅黑" panose="020B0503020204020204" pitchFamily="34" charset="-122"/>
              </a:rPr>
              <a:t>10</a:t>
            </a:r>
            <a:r>
              <a:rPr lang="zh-CN" altLang="en-US" sz="1800" dirty="0">
                <a:solidFill>
                  <a:srgbClr val="007AF0"/>
                </a:solidFill>
                <a:latin typeface="微软雅黑" panose="020B0503020204020204" pitchFamily="34" charset="-122"/>
                <a:ea typeface="微软雅黑" panose="020B0503020204020204" pitchFamily="34" charset="-122"/>
              </a:rPr>
              <a:t>00款真机后台自动化测试</a:t>
            </a:r>
            <a:endParaRPr lang="zh-CN" altLang="en-US" sz="1800" dirty="0">
              <a:solidFill>
                <a:srgbClr val="007AF0"/>
              </a:solidFill>
              <a:latin typeface="微软雅黑" panose="020B0503020204020204" pitchFamily="34" charset="-122"/>
              <a:ea typeface="微软雅黑" panose="020B0503020204020204" pitchFamily="34" charset="-122"/>
            </a:endParaRPr>
          </a:p>
          <a:p>
            <a:pPr lvl="1" eaLnBrk="1" hangingPunct="1">
              <a:spcAft>
                <a:spcPts val="1200"/>
              </a:spcAft>
              <a:buFont typeface="Wingdings" panose="05000000000000000000" pitchFamily="2" charset="2"/>
              <a:buChar char="l"/>
            </a:pPr>
            <a:r>
              <a:rPr lang="zh-CN" altLang="en-US" sz="1800" dirty="0">
                <a:solidFill>
                  <a:srgbClr val="007AF0"/>
                </a:solidFill>
                <a:latin typeface="微软雅黑" panose="020B0503020204020204" pitchFamily="34" charset="-122"/>
                <a:ea typeface="微软雅黑" panose="020B0503020204020204" pitchFamily="34" charset="-122"/>
              </a:rPr>
              <a:t>各品牌机型/OS/分辨率自由选择</a:t>
            </a:r>
            <a:endParaRPr lang="zh-CN" altLang="en-US" sz="1800" dirty="0">
              <a:solidFill>
                <a:srgbClr val="007AF0"/>
              </a:solidFill>
              <a:latin typeface="微软雅黑" panose="020B0503020204020204" pitchFamily="34" charset="-122"/>
              <a:ea typeface="微软雅黑" panose="020B0503020204020204" pitchFamily="34" charset="-122"/>
            </a:endParaRPr>
          </a:p>
          <a:p>
            <a:pPr lvl="1" eaLnBrk="1" hangingPunct="1">
              <a:spcAft>
                <a:spcPts val="1200"/>
              </a:spcAft>
              <a:buFont typeface="Wingdings" panose="05000000000000000000" pitchFamily="2" charset="2"/>
              <a:buChar char="l"/>
            </a:pPr>
            <a:r>
              <a:rPr lang="zh-CN" altLang="en-US" sz="1800" dirty="0">
                <a:solidFill>
                  <a:srgbClr val="007AF0"/>
                </a:solidFill>
                <a:latin typeface="微软雅黑" panose="020B0503020204020204" pitchFamily="34" charset="-122"/>
                <a:ea typeface="微软雅黑" panose="020B0503020204020204" pitchFamily="34" charset="-122"/>
              </a:rPr>
              <a:t>安装/启动/运行/卸载测试</a:t>
            </a:r>
            <a:endParaRPr lang="zh-CN" altLang="en-US" sz="1800" dirty="0">
              <a:solidFill>
                <a:srgbClr val="007AF0"/>
              </a:solidFill>
              <a:latin typeface="微软雅黑" panose="020B0503020204020204" pitchFamily="34" charset="-122"/>
              <a:ea typeface="微软雅黑" panose="020B0503020204020204" pitchFamily="34" charset="-122"/>
            </a:endParaRPr>
          </a:p>
          <a:p>
            <a:pPr lvl="1" eaLnBrk="1" hangingPunct="1">
              <a:spcAft>
                <a:spcPts val="1200"/>
              </a:spcAft>
              <a:buFont typeface="Wingdings" panose="05000000000000000000" pitchFamily="2" charset="2"/>
              <a:buChar char="l"/>
            </a:pPr>
            <a:r>
              <a:rPr lang="zh-CN" altLang="en-US" sz="1800" dirty="0">
                <a:solidFill>
                  <a:srgbClr val="007AF0"/>
                </a:solidFill>
                <a:latin typeface="微软雅黑" panose="020B0503020204020204" pitchFamily="34" charset="-122"/>
                <a:ea typeface="微软雅黑" panose="020B0503020204020204" pitchFamily="34" charset="-122"/>
              </a:rPr>
              <a:t>自动生成统计报告</a:t>
            </a:r>
            <a:endParaRPr lang="zh-CN" altLang="en-US" sz="1800" dirty="0">
              <a:solidFill>
                <a:srgbClr val="007AF0"/>
              </a:solidFill>
              <a:latin typeface="微软雅黑" panose="020B0503020204020204" pitchFamily="34" charset="-122"/>
              <a:ea typeface="微软雅黑" panose="020B0503020204020204" pitchFamily="34" charset="-122"/>
            </a:endParaRPr>
          </a:p>
        </p:txBody>
      </p:sp>
      <p:pic>
        <p:nvPicPr>
          <p:cNvPr id="20" name="Picture 1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17325" y="2517471"/>
            <a:ext cx="7344833" cy="274743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1" name="矩形 20"/>
          <p:cNvSpPr/>
          <p:nvPr/>
        </p:nvSpPr>
        <p:spPr>
          <a:xfrm>
            <a:off x="4508620" y="1254118"/>
            <a:ext cx="7805712" cy="787523"/>
          </a:xfrm>
          <a:prstGeom prst="rect">
            <a:avLst/>
          </a:prstGeom>
        </p:spPr>
        <p:txBody>
          <a:bodyPr wrap="square">
            <a:spAutoFit/>
          </a:bodyPr>
          <a:lstStyle/>
          <a:p>
            <a:pPr marL="285750" indent="-285750">
              <a:lnSpc>
                <a:spcPct val="150000"/>
              </a:lnSpc>
              <a:buFont typeface="Wingdings" panose="05000000000000000000" pitchFamily="2" charset="2"/>
              <a:buChar char="l"/>
            </a:pPr>
            <a:r>
              <a:rPr lang="en-US" altLang="zh-CN" sz="1600" dirty="0">
                <a:latin typeface="微软雅黑" panose="020B0503020204020204" pitchFamily="34" charset="-122"/>
                <a:ea typeface="微软雅黑" panose="020B0503020204020204" pitchFamily="34" charset="-122"/>
                <a:sym typeface="Times New Roman" panose="02020603050405020304" pitchFamily="18" charset="0"/>
              </a:rPr>
              <a:t>1</a:t>
            </a:r>
            <a:r>
              <a:rPr lang="zh-CN" altLang="en-US" sz="1600" dirty="0">
                <a:latin typeface="微软雅黑" panose="020B0503020204020204" pitchFamily="34" charset="-122"/>
                <a:ea typeface="微软雅黑" panose="020B0503020204020204" pitchFamily="34" charset="-122"/>
                <a:sym typeface="Times New Roman" panose="02020603050405020304" pitchFamily="18" charset="0"/>
              </a:rPr>
              <a:t>个工作日可以针对用户选择的近千款真机型自动化测试，</a:t>
            </a:r>
            <a:endParaRPr lang="en-US" altLang="zh-CN" sz="1600" dirty="0">
              <a:latin typeface="微软雅黑" panose="020B0503020204020204" pitchFamily="34" charset="-122"/>
              <a:ea typeface="微软雅黑" panose="020B0503020204020204" pitchFamily="34" charset="-122"/>
              <a:sym typeface="Times New Roman" panose="02020603050405020304" pitchFamily="18" charset="0"/>
            </a:endParaRPr>
          </a:p>
          <a:p>
            <a:pPr marL="285750" indent="-285750">
              <a:lnSpc>
                <a:spcPct val="15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sym typeface="Times New Roman" panose="02020603050405020304" pitchFamily="18" charset="0"/>
              </a:rPr>
              <a:t>自动生成报告，并统计分析测试通过率，大大缩短产品测试周期及企业设备成本。</a:t>
            </a:r>
            <a:endParaRPr lang="zh-CN" altLang="en-US" sz="1600" dirty="0">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22" name="矩形 21"/>
          <p:cNvSpPr/>
          <p:nvPr/>
        </p:nvSpPr>
        <p:spPr>
          <a:xfrm>
            <a:off x="563387" y="1254118"/>
            <a:ext cx="3838653" cy="787523"/>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兼容性测试：真机自动化测试，加快产品迭代，降低测试成本。</a:t>
            </a: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p:transition spd="slow">
    <p:randomBar dir="ver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1"/>
          <p:cNvSpPr>
            <a:spLocks noChangeArrowheads="1"/>
          </p:cNvSpPr>
          <p:nvPr/>
        </p:nvSpPr>
        <p:spPr bwMode="auto">
          <a:xfrm>
            <a:off x="499110" y="3568010"/>
            <a:ext cx="3909703" cy="2114476"/>
          </a:xfrm>
          <a:prstGeom prst="rect">
            <a:avLst/>
          </a:prstGeom>
          <a:noFill/>
        </p:spPr>
        <p:style>
          <a:lnRef idx="1">
            <a:schemeClr val="accent6"/>
          </a:lnRef>
          <a:fillRef idx="2">
            <a:schemeClr val="accent6"/>
          </a:fillRef>
          <a:effectRef idx="1">
            <a:schemeClr val="accent6"/>
          </a:effectRef>
          <a:fontRef idx="minor">
            <a:schemeClr val="dk1"/>
          </a:fontRef>
        </p:style>
        <p:txBody>
          <a:bodyPr lIns="135128" tIns="135128" rIns="180171" bIns="202692"/>
          <a:lstStyle>
            <a:lvl1pPr marL="342900" indent="-342900" eaLnBrk="0" hangingPunct="0">
              <a:defRPr sz="1300">
                <a:solidFill>
                  <a:schemeClr val="tx1"/>
                </a:solidFill>
                <a:latin typeface="Arial" panose="020B0604020202020204" pitchFamily="34" charset="0"/>
                <a:ea typeface="宋体" panose="02010600030101010101" pitchFamily="2" charset="-122"/>
              </a:defRPr>
            </a:lvl1pPr>
            <a:lvl2pPr marL="171450" indent="-171450" eaLnBrk="0" hangingPunct="0">
              <a:defRPr sz="1300">
                <a:solidFill>
                  <a:schemeClr val="tx1"/>
                </a:solidFill>
                <a:latin typeface="Arial" panose="020B0604020202020204" pitchFamily="34" charset="0"/>
                <a:ea typeface="宋体" panose="02010600030101010101" pitchFamily="2" charset="-122"/>
              </a:defRPr>
            </a:lvl2pPr>
            <a:lvl3pPr marL="1143000" indent="-228600" eaLnBrk="0" hangingPunct="0">
              <a:defRPr sz="1300">
                <a:solidFill>
                  <a:schemeClr val="tx1"/>
                </a:solidFill>
                <a:latin typeface="Arial" panose="020B0604020202020204" pitchFamily="34" charset="0"/>
                <a:ea typeface="宋体" panose="02010600030101010101" pitchFamily="2" charset="-122"/>
              </a:defRPr>
            </a:lvl3pPr>
            <a:lvl4pPr marL="1600200" indent="-228600" eaLnBrk="0" hangingPunct="0">
              <a:defRPr sz="1300">
                <a:solidFill>
                  <a:schemeClr val="tx1"/>
                </a:solidFill>
                <a:latin typeface="Arial" panose="020B0604020202020204" pitchFamily="34" charset="0"/>
                <a:ea typeface="宋体" panose="02010600030101010101" pitchFamily="2" charset="-122"/>
              </a:defRPr>
            </a:lvl4pPr>
            <a:lvl5pPr marL="2057400" indent="-228600" eaLnBrk="0" hangingPunct="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9pPr>
          </a:lstStyle>
          <a:p>
            <a:pPr lvl="1" eaLnBrk="1" hangingPunct="1">
              <a:spcAft>
                <a:spcPct val="15000"/>
              </a:spcAft>
              <a:buFont typeface="Wingdings" panose="05000000000000000000" pitchFamily="2" charset="2"/>
              <a:buChar char="l"/>
            </a:pPr>
            <a:r>
              <a:rPr lang="zh-CN" altLang="en-US" sz="1800" dirty="0">
                <a:solidFill>
                  <a:srgbClr val="81C041"/>
                </a:solidFill>
                <a:latin typeface="微软雅黑" panose="020B0503020204020204" pitchFamily="34" charset="-122"/>
                <a:ea typeface="微软雅黑" panose="020B0503020204020204" pitchFamily="34" charset="-122"/>
              </a:rPr>
              <a:t>安装、启动时间</a:t>
            </a:r>
            <a:endParaRPr lang="zh-CN" altLang="en-US" sz="1800" dirty="0">
              <a:solidFill>
                <a:srgbClr val="81C041"/>
              </a:solidFill>
              <a:latin typeface="微软雅黑" panose="020B0503020204020204" pitchFamily="34" charset="-122"/>
              <a:ea typeface="微软雅黑" panose="020B0503020204020204" pitchFamily="34" charset="-122"/>
            </a:endParaRPr>
          </a:p>
          <a:p>
            <a:pPr lvl="1" eaLnBrk="1" hangingPunct="1">
              <a:spcAft>
                <a:spcPct val="15000"/>
              </a:spcAft>
              <a:buFont typeface="Wingdings" panose="05000000000000000000" pitchFamily="2" charset="2"/>
              <a:buChar char="l"/>
            </a:pPr>
            <a:r>
              <a:rPr lang="zh-CN" altLang="en-US" sz="1800" dirty="0">
                <a:solidFill>
                  <a:srgbClr val="81C041"/>
                </a:solidFill>
                <a:latin typeface="微软雅黑" panose="020B0503020204020204" pitchFamily="34" charset="-122"/>
                <a:ea typeface="微软雅黑" panose="020B0503020204020204" pitchFamily="34" charset="-122"/>
              </a:rPr>
              <a:t>CPU占用</a:t>
            </a:r>
            <a:endParaRPr lang="zh-CN" altLang="en-US" sz="1800" dirty="0">
              <a:solidFill>
                <a:srgbClr val="81C041"/>
              </a:solidFill>
              <a:latin typeface="微软雅黑" panose="020B0503020204020204" pitchFamily="34" charset="-122"/>
              <a:ea typeface="微软雅黑" panose="020B0503020204020204" pitchFamily="34" charset="-122"/>
            </a:endParaRPr>
          </a:p>
          <a:p>
            <a:pPr lvl="1" eaLnBrk="1" hangingPunct="1">
              <a:spcAft>
                <a:spcPct val="15000"/>
              </a:spcAft>
              <a:buFont typeface="Wingdings" panose="05000000000000000000" pitchFamily="2" charset="2"/>
              <a:buChar char="l"/>
            </a:pPr>
            <a:r>
              <a:rPr lang="zh-CN" altLang="en-US" sz="1800" dirty="0">
                <a:solidFill>
                  <a:srgbClr val="81C041"/>
                </a:solidFill>
                <a:latin typeface="微软雅黑" panose="020B0503020204020204" pitchFamily="34" charset="-122"/>
                <a:ea typeface="微软雅黑" panose="020B0503020204020204" pitchFamily="34" charset="-122"/>
              </a:rPr>
              <a:t>内存占用</a:t>
            </a:r>
            <a:endParaRPr lang="zh-CN" altLang="en-US" sz="1800" dirty="0">
              <a:solidFill>
                <a:srgbClr val="81C041"/>
              </a:solidFill>
              <a:latin typeface="微软雅黑" panose="020B0503020204020204" pitchFamily="34" charset="-122"/>
              <a:ea typeface="微软雅黑" panose="020B0503020204020204" pitchFamily="34" charset="-122"/>
            </a:endParaRPr>
          </a:p>
          <a:p>
            <a:pPr lvl="1" eaLnBrk="1" hangingPunct="1">
              <a:spcAft>
                <a:spcPct val="15000"/>
              </a:spcAft>
              <a:buFont typeface="Wingdings" panose="05000000000000000000" pitchFamily="2" charset="2"/>
              <a:buChar char="l"/>
            </a:pPr>
            <a:r>
              <a:rPr lang="zh-CN" altLang="en-US" sz="1800" dirty="0">
                <a:solidFill>
                  <a:srgbClr val="81C041"/>
                </a:solidFill>
                <a:latin typeface="微软雅黑" panose="020B0503020204020204" pitchFamily="34" charset="-122"/>
                <a:ea typeface="微软雅黑" panose="020B0503020204020204" pitchFamily="34" charset="-122"/>
              </a:rPr>
              <a:t>流量耗用</a:t>
            </a:r>
            <a:endParaRPr lang="zh-CN" altLang="en-US" sz="1800" dirty="0">
              <a:solidFill>
                <a:srgbClr val="81C041"/>
              </a:solidFill>
              <a:latin typeface="微软雅黑" panose="020B0503020204020204" pitchFamily="34" charset="-122"/>
              <a:ea typeface="微软雅黑" panose="020B0503020204020204" pitchFamily="34" charset="-122"/>
            </a:endParaRPr>
          </a:p>
          <a:p>
            <a:pPr lvl="1" eaLnBrk="1" hangingPunct="1">
              <a:spcAft>
                <a:spcPct val="15000"/>
              </a:spcAft>
              <a:buFont typeface="Wingdings" panose="05000000000000000000" pitchFamily="2" charset="2"/>
              <a:buChar char="l"/>
            </a:pPr>
            <a:r>
              <a:rPr lang="zh-CN" altLang="en-US" sz="1800" dirty="0">
                <a:solidFill>
                  <a:srgbClr val="81C041"/>
                </a:solidFill>
                <a:latin typeface="微软雅黑" panose="020B0503020204020204" pitchFamily="34" charset="-122"/>
                <a:ea typeface="微软雅黑" panose="020B0503020204020204" pitchFamily="34" charset="-122"/>
              </a:rPr>
              <a:t>电量耗用</a:t>
            </a:r>
            <a:endParaRPr lang="zh-CN" altLang="en-US" sz="1800" dirty="0">
              <a:solidFill>
                <a:srgbClr val="81C041"/>
              </a:solidFill>
              <a:latin typeface="微软雅黑" panose="020B0503020204020204" pitchFamily="34" charset="-122"/>
              <a:ea typeface="微软雅黑" panose="020B0503020204020204" pitchFamily="34" charset="-122"/>
            </a:endParaRPr>
          </a:p>
        </p:txBody>
      </p:sp>
      <p:sp>
        <p:nvSpPr>
          <p:cNvPr id="14" name="标题 1"/>
          <p:cNvSpPr>
            <a:spLocks noGrp="1"/>
          </p:cNvSpPr>
          <p:nvPr>
            <p:ph type="title"/>
          </p:nvPr>
        </p:nvSpPr>
        <p:spPr/>
        <p:txBody>
          <a:bodyPr>
            <a:normAutofit/>
          </a:bodyPr>
          <a:lstStyle/>
          <a:p>
            <a:r>
              <a:rPr lang="zh-CN" altLang="en-US" sz="2300" spc="300" dirty="0">
                <a:solidFill>
                  <a:srgbClr val="007AF0"/>
                </a:solidFill>
                <a:latin typeface="微软雅黑" panose="020B0503020204020204" pitchFamily="34" charset="-122"/>
                <a:ea typeface="微软雅黑" panose="020B0503020204020204" pitchFamily="34" charset="-122"/>
              </a:rPr>
              <a:t>性能测试</a:t>
            </a:r>
            <a:endParaRPr lang="zh-CN" altLang="en-US" sz="2300" spc="300" dirty="0">
              <a:solidFill>
                <a:srgbClr val="007AF0"/>
              </a:solidFill>
              <a:latin typeface="微软雅黑" panose="020B0503020204020204" pitchFamily="34" charset="-122"/>
              <a:ea typeface="微软雅黑" panose="020B0503020204020204" pitchFamily="34" charset="-122"/>
            </a:endParaRPr>
          </a:p>
        </p:txBody>
      </p:sp>
      <p:sp>
        <p:nvSpPr>
          <p:cNvPr id="18" name="Rectangle 8"/>
          <p:cNvSpPr>
            <a:spLocks noChangeArrowheads="1"/>
          </p:cNvSpPr>
          <p:nvPr/>
        </p:nvSpPr>
        <p:spPr bwMode="auto">
          <a:xfrm>
            <a:off x="499111" y="2922931"/>
            <a:ext cx="3909703" cy="645078"/>
          </a:xfrm>
          <a:prstGeom prst="rect">
            <a:avLst/>
          </a:prstGeom>
          <a:solidFill>
            <a:srgbClr val="4F81BD"/>
          </a:solidFill>
          <a:ln w="25400">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lvl1pPr eaLnBrk="0" hangingPunct="0">
              <a:defRPr sz="1300">
                <a:solidFill>
                  <a:schemeClr val="tx1"/>
                </a:solidFill>
                <a:latin typeface="Arial" panose="020B0604020202020204" pitchFamily="34" charset="0"/>
                <a:ea typeface="宋体" panose="02010600030101010101" pitchFamily="2" charset="-122"/>
              </a:defRPr>
            </a:lvl1pPr>
            <a:lvl2pPr marL="742950" indent="-285750" eaLnBrk="0" hangingPunct="0">
              <a:defRPr sz="1300">
                <a:solidFill>
                  <a:schemeClr val="tx1"/>
                </a:solidFill>
                <a:latin typeface="Arial" panose="020B0604020202020204" pitchFamily="34" charset="0"/>
                <a:ea typeface="宋体" panose="02010600030101010101" pitchFamily="2" charset="-122"/>
              </a:defRPr>
            </a:lvl2pPr>
            <a:lvl3pPr marL="1143000" indent="-228600" eaLnBrk="0" hangingPunct="0">
              <a:defRPr sz="1300">
                <a:solidFill>
                  <a:schemeClr val="tx1"/>
                </a:solidFill>
                <a:latin typeface="Arial" panose="020B0604020202020204" pitchFamily="34" charset="0"/>
                <a:ea typeface="宋体" panose="02010600030101010101" pitchFamily="2" charset="-122"/>
              </a:defRPr>
            </a:lvl3pPr>
            <a:lvl4pPr marL="1600200" indent="-228600" eaLnBrk="0" hangingPunct="0">
              <a:defRPr sz="1300">
                <a:solidFill>
                  <a:schemeClr val="tx1"/>
                </a:solidFill>
                <a:latin typeface="Arial" panose="020B0604020202020204" pitchFamily="34" charset="0"/>
                <a:ea typeface="宋体" panose="02010600030101010101" pitchFamily="2" charset="-122"/>
              </a:defRPr>
            </a:lvl4pPr>
            <a:lvl5pPr marL="2057400" indent="-228600" eaLnBrk="0" hangingPunct="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9pPr>
          </a:lstStyle>
          <a:p>
            <a:pPr eaLnBrk="1" hangingPunct="1"/>
            <a:endParaRPr lang="zh-CN" altLang="en-US" sz="1400">
              <a:latin typeface="微软雅黑" panose="020B0503020204020204" pitchFamily="34" charset="-122"/>
              <a:ea typeface="微软雅黑" panose="020B0503020204020204" pitchFamily="34" charset="-122"/>
            </a:endParaRPr>
          </a:p>
        </p:txBody>
      </p:sp>
      <p:sp>
        <p:nvSpPr>
          <p:cNvPr id="19" name="Rectangle 9"/>
          <p:cNvSpPr>
            <a:spLocks noChangeArrowheads="1"/>
          </p:cNvSpPr>
          <p:nvPr/>
        </p:nvSpPr>
        <p:spPr bwMode="auto">
          <a:xfrm>
            <a:off x="499111" y="2922931"/>
            <a:ext cx="3909703" cy="645078"/>
          </a:xfrm>
          <a:prstGeom prst="rect">
            <a:avLst/>
          </a:prstGeom>
          <a:solidFill>
            <a:srgbClr val="81C041"/>
          </a:solidFill>
        </p:spPr>
        <p:style>
          <a:lnRef idx="2">
            <a:schemeClr val="accent6">
              <a:shade val="50000"/>
            </a:schemeClr>
          </a:lnRef>
          <a:fillRef idx="1">
            <a:schemeClr val="accent6"/>
          </a:fillRef>
          <a:effectRef idx="0">
            <a:schemeClr val="accent6"/>
          </a:effectRef>
          <a:fontRef idx="minor">
            <a:schemeClr val="lt1"/>
          </a:fontRef>
        </p:style>
        <p:txBody>
          <a:bodyPr lIns="180171" tIns="102955" rIns="180171" bIns="102955" anchor="ctr"/>
          <a:lstStyle>
            <a:lvl1pPr eaLnBrk="0" hangingPunct="0">
              <a:defRPr sz="1300">
                <a:solidFill>
                  <a:schemeClr val="tx1"/>
                </a:solidFill>
                <a:latin typeface="Arial" panose="020B0604020202020204" pitchFamily="34" charset="0"/>
                <a:ea typeface="宋体" panose="02010600030101010101" pitchFamily="2" charset="-122"/>
              </a:defRPr>
            </a:lvl1pPr>
            <a:lvl2pPr marL="742950" indent="-285750" eaLnBrk="0" hangingPunct="0">
              <a:defRPr sz="1300">
                <a:solidFill>
                  <a:schemeClr val="tx1"/>
                </a:solidFill>
                <a:latin typeface="Arial" panose="020B0604020202020204" pitchFamily="34" charset="0"/>
                <a:ea typeface="宋体" panose="02010600030101010101" pitchFamily="2" charset="-122"/>
              </a:defRPr>
            </a:lvl2pPr>
            <a:lvl3pPr marL="1143000" indent="-228600" eaLnBrk="0" hangingPunct="0">
              <a:defRPr sz="1300">
                <a:solidFill>
                  <a:schemeClr val="tx1"/>
                </a:solidFill>
                <a:latin typeface="Arial" panose="020B0604020202020204" pitchFamily="34" charset="0"/>
                <a:ea typeface="宋体" panose="02010600030101010101" pitchFamily="2" charset="-122"/>
              </a:defRPr>
            </a:lvl3pPr>
            <a:lvl4pPr marL="1600200" indent="-228600" eaLnBrk="0" hangingPunct="0">
              <a:defRPr sz="1300">
                <a:solidFill>
                  <a:schemeClr val="tx1"/>
                </a:solidFill>
                <a:latin typeface="Arial" panose="020B0604020202020204" pitchFamily="34" charset="0"/>
                <a:ea typeface="宋体" panose="02010600030101010101" pitchFamily="2" charset="-122"/>
              </a:defRPr>
            </a:lvl4pPr>
            <a:lvl5pPr marL="2057400" indent="-228600" eaLnBrk="0" hangingPunct="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zh-CN" altLang="en-US" sz="2000"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性能测试</a:t>
            </a:r>
            <a:endParaRPr lang="zh-CN" altLang="en-US" sz="2000" dirty="0">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20" name="Picture 1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33302" y="2922931"/>
            <a:ext cx="7064462" cy="275955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1" name="矩形 1"/>
          <p:cNvSpPr>
            <a:spLocks noChangeArrowheads="1"/>
          </p:cNvSpPr>
          <p:nvPr/>
        </p:nvSpPr>
        <p:spPr bwMode="auto">
          <a:xfrm>
            <a:off x="4833302" y="1408861"/>
            <a:ext cx="7064462" cy="787523"/>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sym typeface="Times New Roman" panose="02020603050405020304" pitchFamily="18" charset="0"/>
              </a:rPr>
              <a:t>针对各种机型自动检测在此设备的性能情况。方便企业及时预知客户端性能问题。</a:t>
            </a:r>
            <a:endParaRPr lang="zh-CN" altLang="en-US" sz="1600" dirty="0">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22" name="矩形 21"/>
          <p:cNvSpPr/>
          <p:nvPr/>
        </p:nvSpPr>
        <p:spPr>
          <a:xfrm>
            <a:off x="499112" y="1408861"/>
            <a:ext cx="3909703" cy="1156855"/>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sym typeface="Times New Roman" panose="02020603050405020304" pitchFamily="18" charset="0"/>
              </a:rPr>
              <a:t>性能测试：自动运行测试监控性能指标，一键生成性能测试报告,提供精确的性能 测试数据。</a:t>
            </a:r>
            <a:endParaRPr lang="zh-CN" altLang="en-US" sz="1600" dirty="0">
              <a:latin typeface="微软雅黑" panose="020B0503020204020204" pitchFamily="34" charset="-122"/>
              <a:ea typeface="微软雅黑" panose="020B0503020204020204" pitchFamily="34" charset="-122"/>
              <a:sym typeface="Calibri" panose="020F0502020204030204" charset="0"/>
            </a:endParaRPr>
          </a:p>
        </p:txBody>
      </p:sp>
    </p:spTree>
  </p:cSld>
  <p:clrMapOvr>
    <a:masterClrMapping/>
  </p:clrMapOvr>
  <p:transition spd="slow">
    <p:randomBar dir="ver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zh-CN" altLang="en-US" sz="2300" spc="300" dirty="0">
                <a:solidFill>
                  <a:srgbClr val="007AF0"/>
                </a:solidFill>
                <a:latin typeface="微软雅黑" panose="020B0503020204020204" pitchFamily="34" charset="-122"/>
                <a:ea typeface="微软雅黑" panose="020B0503020204020204" pitchFamily="34" charset="-122"/>
              </a:rPr>
              <a:t>兼容性、性能测试报告样式</a:t>
            </a:r>
            <a:endParaRPr lang="zh-CN" altLang="en-US" sz="2300" spc="300" dirty="0">
              <a:solidFill>
                <a:srgbClr val="007AF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038115" y="2995176"/>
            <a:ext cx="4889335" cy="3423766"/>
          </a:xfrm>
          <a:prstGeom prst="rect">
            <a:avLst/>
          </a:prstGeom>
          <a:ln>
            <a:noFill/>
          </a:ln>
          <a:effectLst>
            <a:outerShdw blurRad="292100" dist="139700" dir="2700000" algn="tl" rotWithShape="0">
              <a:srgbClr val="333333">
                <a:alpha val="65000"/>
              </a:srgbClr>
            </a:outerShdw>
          </a:effectLst>
        </p:spPr>
      </p:pic>
      <p:pic>
        <p:nvPicPr>
          <p:cNvPr id="4" name="图片 3"/>
          <p:cNvPicPr>
            <a:picLocks noChangeAspect="1"/>
          </p:cNvPicPr>
          <p:nvPr/>
        </p:nvPicPr>
        <p:blipFill>
          <a:blip r:embed="rId2"/>
          <a:stretch>
            <a:fillRect/>
          </a:stretch>
        </p:blipFill>
        <p:spPr>
          <a:xfrm>
            <a:off x="6893828" y="2995176"/>
            <a:ext cx="4882376" cy="3423766"/>
          </a:xfrm>
          <a:prstGeom prst="rect">
            <a:avLst/>
          </a:prstGeom>
          <a:ln>
            <a:noFill/>
          </a:ln>
          <a:effectLst>
            <a:outerShdw blurRad="292100" dist="139700" dir="2700000" algn="tl" rotWithShape="0">
              <a:srgbClr val="333333">
                <a:alpha val="65000"/>
              </a:srgbClr>
            </a:outerShdw>
          </a:effectLst>
        </p:spPr>
      </p:pic>
      <p:sp>
        <p:nvSpPr>
          <p:cNvPr id="5" name="矩形 4"/>
          <p:cNvSpPr/>
          <p:nvPr/>
        </p:nvSpPr>
        <p:spPr>
          <a:xfrm>
            <a:off x="1151920" y="881194"/>
            <a:ext cx="10624284" cy="1938992"/>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共同确认兼容性测试的设备型号清单，定时更新设备清单。</a:t>
            </a:r>
            <a:endParaRPr lang="zh-CN" altLang="en-US"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支持</a:t>
            </a:r>
            <a:r>
              <a:rPr lang="en-US" altLang="zh-CN" sz="1600" dirty="0">
                <a:latin typeface="微软雅黑" panose="020B0503020204020204" pitchFamily="34" charset="-122"/>
                <a:ea typeface="微软雅黑" panose="020B0503020204020204" pitchFamily="34" charset="-122"/>
              </a:rPr>
              <a:t>Android</a:t>
            </a:r>
            <a:r>
              <a:rPr lang="zh-CN" altLang="en-US" sz="1600" dirty="0">
                <a:latin typeface="微软雅黑" panose="020B0503020204020204" pitchFamily="34" charset="-122"/>
                <a:ea typeface="微软雅黑" panose="020B0503020204020204" pitchFamily="34" charset="-122"/>
              </a:rPr>
              <a:t>和IOS操作系统的各个版本，进行兼容性测试，提供测试数据、问题截图、异常设备日志、分析结果（定位出现异常的Android操作系统版本、屏幕分辨率、业务逻辑等）</a:t>
            </a:r>
            <a:endParaRPr lang="zh-CN" altLang="en-US"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支持各厂商新机型第一时间进行兼容性测试。</a:t>
            </a:r>
            <a:endParaRPr lang="zh-CN" altLang="en-US"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对招标方指定的机型进行兼容性测试，提供测试数据、问题截图、异常设备日志、分析结果。</a:t>
            </a: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592693" y="-67744"/>
            <a:ext cx="10516650" cy="1325565"/>
          </a:xfrm>
        </p:spPr>
        <p:txBody>
          <a:bodyPr vert="horz" lIns="91440" tIns="45720" rIns="91440" bIns="45720" rtlCol="0" anchor="ctr">
            <a:normAutofit/>
          </a:bodyPr>
          <a:lstStyle/>
          <a:p>
            <a:r>
              <a:rPr lang="zh-CN" altLang="en-US" sz="2300" spc="300" dirty="0">
                <a:solidFill>
                  <a:srgbClr val="007AF0"/>
                </a:solidFill>
                <a:latin typeface="微软雅黑" panose="020B0503020204020204" pitchFamily="34" charset="-122"/>
                <a:ea typeface="微软雅黑" panose="020B0503020204020204" pitchFamily="34" charset="-122"/>
              </a:rPr>
              <a:t>爱加密软件著作权（</a:t>
            </a:r>
            <a:r>
              <a:rPr lang="en-US" altLang="zh-CN" sz="2300" spc="300" dirty="0">
                <a:solidFill>
                  <a:srgbClr val="007AF0"/>
                </a:solidFill>
                <a:latin typeface="微软雅黑" panose="020B0503020204020204" pitchFamily="34" charset="-122"/>
                <a:ea typeface="微软雅黑" panose="020B0503020204020204" pitchFamily="34" charset="-122"/>
              </a:rPr>
              <a:t>48</a:t>
            </a:r>
            <a:r>
              <a:rPr lang="zh-CN" altLang="en-US" sz="2300" spc="300" dirty="0">
                <a:solidFill>
                  <a:srgbClr val="007AF0"/>
                </a:solidFill>
                <a:latin typeface="微软雅黑" panose="020B0503020204020204" pitchFamily="34" charset="-122"/>
                <a:ea typeface="微软雅黑" panose="020B0503020204020204" pitchFamily="34" charset="-122"/>
              </a:rPr>
              <a:t>项）</a:t>
            </a:r>
            <a:endParaRPr lang="zh-CN" altLang="en-US" sz="2300" spc="300" dirty="0">
              <a:solidFill>
                <a:srgbClr val="007AF0"/>
              </a:solidFill>
              <a:latin typeface="微软雅黑" panose="020B0503020204020204" pitchFamily="34" charset="-122"/>
              <a:ea typeface="微软雅黑" panose="020B0503020204020204" pitchFamily="34" charset="-122"/>
            </a:endParaRPr>
          </a:p>
        </p:txBody>
      </p:sp>
      <p:pic>
        <p:nvPicPr>
          <p:cNvPr id="11" name="图片 10"/>
          <p:cNvPicPr/>
          <p:nvPr/>
        </p:nvPicPr>
        <p:blipFill>
          <a:blip r:embed="rId1">
            <a:extLst>
              <a:ext uri="{28A0092B-C50C-407E-A947-70E740481C1C}">
                <a14:useLocalDpi xmlns:a14="http://schemas.microsoft.com/office/drawing/2010/main" val="0"/>
              </a:ext>
            </a:extLst>
          </a:blip>
          <a:srcRect/>
          <a:stretch>
            <a:fillRect/>
          </a:stretch>
        </p:blipFill>
        <p:spPr bwMode="auto">
          <a:xfrm>
            <a:off x="1633537" y="1588796"/>
            <a:ext cx="9146080" cy="44642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spd="slow">
    <p:randomBar dir="ver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xfrm>
            <a:off x="669967" y="9530"/>
            <a:ext cx="10516650" cy="1325565"/>
          </a:xfrm>
        </p:spPr>
        <p:txBody>
          <a:bodyPr>
            <a:normAutofit/>
          </a:bodyPr>
          <a:lstStyle/>
          <a:p>
            <a:r>
              <a:rPr lang="zh-CN" altLang="en-US" sz="2300" b="1" spc="300" dirty="0">
                <a:solidFill>
                  <a:srgbClr val="007AF0"/>
                </a:solidFill>
                <a:latin typeface="微软雅黑" panose="020B0503020204020204" pitchFamily="34" charset="-122"/>
                <a:ea typeface="微软雅黑" panose="020B0503020204020204" pitchFamily="34" charset="-122"/>
              </a:rPr>
              <a:t>爱加密加固方案部署方式</a:t>
            </a:r>
            <a:endParaRPr lang="zh-CN" altLang="en-US" sz="2300" b="1" spc="300" dirty="0">
              <a:solidFill>
                <a:srgbClr val="007AF0"/>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717995" y="2426683"/>
            <a:ext cx="5294340" cy="3019933"/>
            <a:chOff x="2237129" y="2266767"/>
            <a:chExt cx="6936273" cy="3797940"/>
          </a:xfrm>
        </p:grpSpPr>
        <p:pic>
          <p:nvPicPr>
            <p:cNvPr id="15" name="Picture 2" descr="C:\Users\高磊\Desktop\5-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75453" y="2266767"/>
              <a:ext cx="6671134" cy="3797940"/>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p:cNvSpPr/>
            <p:nvPr/>
          </p:nvSpPr>
          <p:spPr>
            <a:xfrm>
              <a:off x="2237129" y="5600226"/>
              <a:ext cx="1451620" cy="464481"/>
            </a:xfrm>
            <a:prstGeom prst="rect">
              <a:avLst/>
            </a:prstGeom>
          </p:spPr>
          <p:txBody>
            <a:bodyPr wrap="none">
              <a:spAutoFit/>
            </a:bodyPr>
            <a:lstStyle/>
            <a:p>
              <a:pPr algn="ctr"/>
              <a:r>
                <a:rPr lang="zh-CN" altLang="en-US" sz="1800" dirty="0">
                  <a:latin typeface="微软雅黑" panose="020B0503020204020204" pitchFamily="34" charset="-122"/>
                  <a:ea typeface="微软雅黑" panose="020B0503020204020204" pitchFamily="34" charset="-122"/>
                </a:rPr>
                <a:t>安全评估</a:t>
              </a:r>
              <a:endParaRPr lang="zh-CN" altLang="en-US" sz="1800" dirty="0">
                <a:latin typeface="微软雅黑" panose="020B0503020204020204" pitchFamily="34" charset="-122"/>
                <a:ea typeface="微软雅黑" panose="020B0503020204020204" pitchFamily="34" charset="-122"/>
              </a:endParaRPr>
            </a:p>
          </p:txBody>
        </p:sp>
        <p:sp>
          <p:nvSpPr>
            <p:cNvPr id="17" name="矩形 16"/>
            <p:cNvSpPr/>
            <p:nvPr/>
          </p:nvSpPr>
          <p:spPr>
            <a:xfrm>
              <a:off x="4985210" y="5600226"/>
              <a:ext cx="1451619" cy="464481"/>
            </a:xfrm>
            <a:prstGeom prst="rect">
              <a:avLst/>
            </a:prstGeom>
          </p:spPr>
          <p:txBody>
            <a:bodyPr wrap="none">
              <a:spAutoFit/>
            </a:bodyPr>
            <a:lstStyle/>
            <a:p>
              <a:pPr algn="ctr"/>
              <a:r>
                <a:rPr lang="zh-CN" altLang="en-US" sz="1800" dirty="0">
                  <a:latin typeface="微软雅黑" panose="020B0503020204020204" pitchFamily="34" charset="-122"/>
                  <a:ea typeface="微软雅黑" panose="020B0503020204020204" pitchFamily="34" charset="-122"/>
                </a:rPr>
                <a:t>安全加固</a:t>
              </a:r>
              <a:endParaRPr lang="zh-CN" altLang="en-US" sz="1800" dirty="0">
                <a:latin typeface="微软雅黑" panose="020B0503020204020204" pitchFamily="34" charset="-122"/>
                <a:ea typeface="微软雅黑" panose="020B0503020204020204" pitchFamily="34" charset="-122"/>
              </a:endParaRPr>
            </a:p>
          </p:txBody>
        </p:sp>
        <p:sp>
          <p:nvSpPr>
            <p:cNvPr id="18" name="矩形 17"/>
            <p:cNvSpPr/>
            <p:nvPr/>
          </p:nvSpPr>
          <p:spPr>
            <a:xfrm>
              <a:off x="7721782" y="5600226"/>
              <a:ext cx="1451620" cy="464481"/>
            </a:xfrm>
            <a:prstGeom prst="rect">
              <a:avLst/>
            </a:prstGeom>
          </p:spPr>
          <p:txBody>
            <a:bodyPr wrap="none">
              <a:spAutoFit/>
            </a:bodyPr>
            <a:lstStyle/>
            <a:p>
              <a:pPr algn="ctr"/>
              <a:r>
                <a:rPr lang="zh-CN" altLang="en-US" sz="1800" dirty="0">
                  <a:latin typeface="微软雅黑" panose="020B0503020204020204" pitchFamily="34" charset="-122"/>
                  <a:ea typeface="微软雅黑" panose="020B0503020204020204" pitchFamily="34" charset="-122"/>
                </a:rPr>
                <a:t>渠道监测</a:t>
              </a:r>
              <a:endParaRPr lang="zh-CN" altLang="en-US" sz="1800" dirty="0">
                <a:latin typeface="微软雅黑" panose="020B0503020204020204" pitchFamily="34" charset="-122"/>
                <a:ea typeface="微软雅黑" panose="020B0503020204020204" pitchFamily="34" charset="-122"/>
              </a:endParaRPr>
            </a:p>
          </p:txBody>
        </p:sp>
      </p:grpSp>
      <p:sp>
        <p:nvSpPr>
          <p:cNvPr id="19" name="文本框 18"/>
          <p:cNvSpPr txBox="1"/>
          <p:nvPr/>
        </p:nvSpPr>
        <p:spPr>
          <a:xfrm>
            <a:off x="2569773" y="1517394"/>
            <a:ext cx="1620957" cy="523220"/>
          </a:xfrm>
          <a:prstGeom prst="rect">
            <a:avLst/>
          </a:prstGeom>
          <a:noFill/>
        </p:spPr>
        <p:txBody>
          <a:bodyPr wrap="none" rtlCol="0">
            <a:spAutoFit/>
          </a:bodyPr>
          <a:lstStyle/>
          <a:p>
            <a:r>
              <a:rPr lang="zh-CN" altLang="en-US" sz="2800" dirty="0">
                <a:latin typeface="微软雅黑" panose="020B0503020204020204" pitchFamily="34" charset="-122"/>
                <a:ea typeface="微软雅黑" panose="020B0503020204020204" pitchFamily="34" charset="-122"/>
              </a:rPr>
              <a:t>云端部署</a:t>
            </a:r>
            <a:endParaRPr lang="zh-CN" altLang="en-US" sz="2800"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8489608" y="1517394"/>
            <a:ext cx="1620957" cy="523220"/>
          </a:xfrm>
          <a:prstGeom prst="rect">
            <a:avLst/>
          </a:prstGeom>
          <a:noFill/>
        </p:spPr>
        <p:txBody>
          <a:bodyPr wrap="none" rtlCol="0">
            <a:spAutoFit/>
          </a:bodyPr>
          <a:lstStyle/>
          <a:p>
            <a:r>
              <a:rPr lang="zh-CN" altLang="en-US" sz="2800" dirty="0">
                <a:latin typeface="微软雅黑" panose="020B0503020204020204" pitchFamily="34" charset="-122"/>
                <a:ea typeface="微软雅黑" panose="020B0503020204020204" pitchFamily="34" charset="-122"/>
              </a:rPr>
              <a:t>本地部署</a:t>
            </a:r>
            <a:endParaRPr lang="zh-CN" altLang="en-US" sz="2800" dirty="0">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stretch>
            <a:fillRect/>
          </a:stretch>
        </p:blipFill>
        <p:spPr>
          <a:xfrm>
            <a:off x="6993118" y="2621276"/>
            <a:ext cx="4713852" cy="3074986"/>
          </a:xfrm>
          <a:prstGeom prst="rect">
            <a:avLst/>
          </a:prstGeom>
        </p:spPr>
      </p:pic>
    </p:spTree>
  </p:cSld>
  <p:clrMapOvr>
    <a:masterClrMapping/>
  </p:clrMapOvr>
  <p:transition spd="slow">
    <p:randomBar dir="ver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6" name="TextBox 14"/>
          <p:cNvSpPr>
            <a:spLocks noChangeArrowheads="1"/>
          </p:cNvSpPr>
          <p:nvPr/>
        </p:nvSpPr>
        <p:spPr bwMode="auto">
          <a:xfrm>
            <a:off x="508343" y="394971"/>
            <a:ext cx="10177854" cy="446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6" tIns="45708" rIns="91416" bIns="45708">
            <a:spAutoFit/>
          </a:bodyPr>
          <a:lstStyle>
            <a:lvl1pPr eaLnBrk="0" hangingPunct="0">
              <a:defRPr sz="1300">
                <a:solidFill>
                  <a:schemeClr val="tx1"/>
                </a:solidFill>
                <a:latin typeface="Arial" panose="020B0604020202020204" pitchFamily="34" charset="0"/>
                <a:ea typeface="宋体" panose="02010600030101010101" pitchFamily="2" charset="-122"/>
              </a:defRPr>
            </a:lvl1pPr>
            <a:lvl2pPr marL="742950" indent="-285750" eaLnBrk="0" hangingPunct="0">
              <a:defRPr sz="1300">
                <a:solidFill>
                  <a:schemeClr val="tx1"/>
                </a:solidFill>
                <a:latin typeface="Arial" panose="020B0604020202020204" pitchFamily="34" charset="0"/>
                <a:ea typeface="宋体" panose="02010600030101010101" pitchFamily="2" charset="-122"/>
              </a:defRPr>
            </a:lvl2pPr>
            <a:lvl3pPr marL="1143000" indent="-228600" eaLnBrk="0" hangingPunct="0">
              <a:defRPr sz="1300">
                <a:solidFill>
                  <a:schemeClr val="tx1"/>
                </a:solidFill>
                <a:latin typeface="Arial" panose="020B0604020202020204" pitchFamily="34" charset="0"/>
                <a:ea typeface="宋体" panose="02010600030101010101" pitchFamily="2" charset="-122"/>
              </a:defRPr>
            </a:lvl3pPr>
            <a:lvl4pPr marL="1600200" indent="-228600" eaLnBrk="0" hangingPunct="0">
              <a:defRPr sz="1300">
                <a:solidFill>
                  <a:schemeClr val="tx1"/>
                </a:solidFill>
                <a:latin typeface="Arial" panose="020B0604020202020204" pitchFamily="34" charset="0"/>
                <a:ea typeface="宋体" panose="02010600030101010101" pitchFamily="2" charset="-122"/>
              </a:defRPr>
            </a:lvl4pPr>
            <a:lvl5pPr marL="2057400" indent="-228600" eaLnBrk="0" hangingPunct="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Arial" panose="020B0604020202020204" pitchFamily="34" charset="0"/>
                <a:ea typeface="宋体" panose="02010600030101010101" pitchFamily="2" charset="-122"/>
              </a:defRPr>
            </a:lvl9pPr>
          </a:lstStyle>
          <a:p>
            <a:pPr eaLnBrk="1" hangingPunct="1"/>
            <a:r>
              <a:rPr lang="zh-CN" altLang="en-US" sz="1735"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9</a:t>
            </a:r>
            <a:r>
              <a:rPr lang="zh-CN" altLang="en-US" sz="2300" b="1" dirty="0">
                <a:solidFill>
                  <a:srgbClr val="007AF0"/>
                </a:solidFill>
                <a:latin typeface="微软雅黑" panose="020B0503020204020204" pitchFamily="34" charset="-122"/>
                <a:ea typeface="微软雅黑" panose="020B0503020204020204" pitchFamily="34" charset="-122"/>
                <a:cs typeface="+mj-cs"/>
                <a:sym typeface="微软雅黑" panose="020B0503020204020204" pitchFamily="34" charset="-122"/>
              </a:rPr>
              <a:t>加固对</a:t>
            </a:r>
            <a:r>
              <a:rPr lang="en-US" altLang="zh-CN" sz="2300" b="1" dirty="0">
                <a:solidFill>
                  <a:srgbClr val="007AF0"/>
                </a:solidFill>
                <a:latin typeface="微软雅黑" panose="020B0503020204020204" pitchFamily="34" charset="-122"/>
                <a:ea typeface="微软雅黑" panose="020B0503020204020204" pitchFamily="34" charset="-122"/>
                <a:cs typeface="+mj-cs"/>
                <a:sym typeface="微软雅黑" panose="020B0503020204020204" pitchFamily="34" charset="-122"/>
              </a:rPr>
              <a:t>APP</a:t>
            </a:r>
            <a:r>
              <a:rPr lang="zh-CN" altLang="en-US" sz="2300" b="1" dirty="0">
                <a:solidFill>
                  <a:srgbClr val="007AF0"/>
                </a:solidFill>
                <a:latin typeface="微软雅黑" panose="020B0503020204020204" pitchFamily="34" charset="-122"/>
                <a:ea typeface="微软雅黑" panose="020B0503020204020204" pitchFamily="34" charset="-122"/>
                <a:cs typeface="+mj-cs"/>
                <a:sym typeface="微软雅黑" panose="020B0503020204020204" pitchFamily="34" charset="-122"/>
              </a:rPr>
              <a:t>的兼容性影响及性能指标（已于</a:t>
            </a:r>
            <a:r>
              <a:rPr lang="en-US" altLang="zh-CN" sz="2300" b="1" dirty="0">
                <a:solidFill>
                  <a:srgbClr val="007AF0"/>
                </a:solidFill>
                <a:latin typeface="微软雅黑" panose="020B0503020204020204" pitchFamily="34" charset="-122"/>
                <a:ea typeface="微软雅黑" panose="020B0503020204020204" pitchFamily="34" charset="-122"/>
                <a:cs typeface="+mj-cs"/>
                <a:sym typeface="微软雅黑" panose="020B0503020204020204" pitchFamily="34" charset="-122"/>
              </a:rPr>
              <a:t>2017</a:t>
            </a:r>
            <a:r>
              <a:rPr lang="zh-CN" altLang="en-US" sz="2300" b="1" dirty="0">
                <a:solidFill>
                  <a:srgbClr val="007AF0"/>
                </a:solidFill>
                <a:latin typeface="微软雅黑" panose="020B0503020204020204" pitchFamily="34" charset="-122"/>
                <a:ea typeface="微软雅黑" panose="020B0503020204020204" pitchFamily="34" charset="-122"/>
                <a:cs typeface="+mj-cs"/>
                <a:sym typeface="微软雅黑" panose="020B0503020204020204" pitchFamily="34" charset="-122"/>
              </a:rPr>
              <a:t>年</a:t>
            </a:r>
            <a:r>
              <a:rPr lang="en-US" altLang="zh-CN" sz="2300" b="1" dirty="0">
                <a:solidFill>
                  <a:srgbClr val="007AF0"/>
                </a:solidFill>
                <a:latin typeface="微软雅黑" panose="020B0503020204020204" pitchFamily="34" charset="-122"/>
                <a:ea typeface="微软雅黑" panose="020B0503020204020204" pitchFamily="34" charset="-122"/>
                <a:cs typeface="+mj-cs"/>
                <a:sym typeface="微软雅黑" panose="020B0503020204020204" pitchFamily="34" charset="-122"/>
              </a:rPr>
              <a:t>3</a:t>
            </a:r>
            <a:r>
              <a:rPr lang="zh-CN" altLang="en-US" sz="2300" b="1" dirty="0">
                <a:solidFill>
                  <a:srgbClr val="007AF0"/>
                </a:solidFill>
                <a:latin typeface="微软雅黑" panose="020B0503020204020204" pitchFamily="34" charset="-122"/>
                <a:ea typeface="微软雅黑" panose="020B0503020204020204" pitchFamily="34" charset="-122"/>
                <a:cs typeface="+mj-cs"/>
                <a:sym typeface="微软雅黑" panose="020B0503020204020204" pitchFamily="34" charset="-122"/>
              </a:rPr>
              <a:t>月率先支持</a:t>
            </a:r>
            <a:r>
              <a:rPr lang="en-US" altLang="zh-CN" sz="2300" b="1" dirty="0">
                <a:solidFill>
                  <a:srgbClr val="FF0000"/>
                </a:solidFill>
                <a:latin typeface="微软雅黑" panose="020B0503020204020204" pitchFamily="34" charset="-122"/>
                <a:ea typeface="微软雅黑" panose="020B0503020204020204" pitchFamily="34" charset="-122"/>
                <a:cs typeface="+mj-cs"/>
                <a:sym typeface="微软雅黑" panose="020B0503020204020204" pitchFamily="34" charset="-122"/>
              </a:rPr>
              <a:t>Android8.0</a:t>
            </a:r>
            <a:r>
              <a:rPr lang="zh-CN" altLang="en-US" sz="2300" b="1" dirty="0">
                <a:solidFill>
                  <a:srgbClr val="007AF0"/>
                </a:solidFill>
                <a:latin typeface="微软雅黑" panose="020B0503020204020204" pitchFamily="34" charset="-122"/>
                <a:ea typeface="微软雅黑" panose="020B0503020204020204" pitchFamily="34" charset="-122"/>
                <a:cs typeface="+mj-cs"/>
                <a:sym typeface="微软雅黑" panose="020B0503020204020204" pitchFamily="34" charset="-122"/>
              </a:rPr>
              <a:t>）</a:t>
            </a:r>
            <a:endParaRPr lang="zh-CN" altLang="en-US" sz="2300" b="1" dirty="0">
              <a:solidFill>
                <a:srgbClr val="007AF0"/>
              </a:solidFill>
              <a:latin typeface="微软雅黑" panose="020B0503020204020204" pitchFamily="34" charset="-122"/>
              <a:ea typeface="微软雅黑" panose="020B0503020204020204" pitchFamily="34" charset="-122"/>
              <a:cs typeface="+mj-cs"/>
              <a:sym typeface="微软雅黑" panose="020B0503020204020204" pitchFamily="34" charset="-122"/>
            </a:endParaRPr>
          </a:p>
        </p:txBody>
      </p:sp>
      <p:graphicFrame>
        <p:nvGraphicFramePr>
          <p:cNvPr id="2" name="表格 1"/>
          <p:cNvGraphicFramePr>
            <a:graphicFrameLocks noGrp="1"/>
          </p:cNvGraphicFramePr>
          <p:nvPr/>
        </p:nvGraphicFramePr>
        <p:xfrm>
          <a:off x="1537081" y="1316506"/>
          <a:ext cx="8718997" cy="4739427"/>
        </p:xfrm>
        <a:graphic>
          <a:graphicData uri="http://schemas.openxmlformats.org/drawingml/2006/table">
            <a:tbl>
              <a:tblPr firstRow="1" firstCol="1" bandRow="1">
                <a:tableStyleId>{BDBED569-4797-4DF1-A0F4-6AAB3CD982D8}</a:tableStyleId>
              </a:tblPr>
              <a:tblGrid>
                <a:gridCol w="4371137"/>
                <a:gridCol w="4347860"/>
              </a:tblGrid>
              <a:tr h="526603">
                <a:tc gridSpan="2">
                  <a:txBody>
                    <a:bodyPr/>
                    <a:lstStyle/>
                    <a:p>
                      <a:pPr indent="266700" algn="ctr">
                        <a:spcAft>
                          <a:spcPts val="0"/>
                        </a:spcAft>
                      </a:pPr>
                      <a:r>
                        <a:rPr lang="zh-CN" sz="2400" b="0" cap="none" spc="0" dirty="0">
                          <a:ln>
                            <a:noFill/>
                          </a:ln>
                          <a:solidFill>
                            <a:schemeClr val="tx1"/>
                          </a:solidFill>
                          <a:effectLst/>
                          <a:latin typeface="微软雅黑" panose="020B0503020204020204" pitchFamily="34" charset="-122"/>
                          <a:ea typeface="微软雅黑" panose="020B0503020204020204" pitchFamily="34" charset="-122"/>
                        </a:rPr>
                        <a:t>爱加密加固后应用</a:t>
                      </a:r>
                      <a:r>
                        <a:rPr lang="zh-CN" altLang="en-US" sz="2400" b="0" cap="none" spc="0" dirty="0">
                          <a:ln>
                            <a:noFill/>
                          </a:ln>
                          <a:solidFill>
                            <a:schemeClr val="tx1"/>
                          </a:solidFill>
                          <a:effectLst/>
                          <a:latin typeface="微软雅黑" panose="020B0503020204020204" pitchFamily="34" charset="-122"/>
                          <a:ea typeface="微软雅黑" panose="020B0503020204020204" pitchFamily="34" charset="-122"/>
                        </a:rPr>
                        <a:t>兼容性影响及</a:t>
                      </a:r>
                      <a:r>
                        <a:rPr lang="zh-CN" sz="2400" b="0" cap="none" spc="0" dirty="0">
                          <a:ln>
                            <a:noFill/>
                          </a:ln>
                          <a:solidFill>
                            <a:schemeClr val="tx1"/>
                          </a:solidFill>
                          <a:effectLst/>
                          <a:latin typeface="微软雅黑" panose="020B0503020204020204" pitchFamily="34" charset="-122"/>
                          <a:ea typeface="微软雅黑" panose="020B0503020204020204" pitchFamily="34" charset="-122"/>
                        </a:rPr>
                        <a:t>性能指标</a:t>
                      </a:r>
                      <a:endParaRPr lang="zh-CN" sz="2400" b="0" cap="none" spc="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hMerge="1">
                  <a:tcPr/>
                </a:tc>
              </a:tr>
              <a:tr h="526603">
                <a:tc>
                  <a:txBody>
                    <a:bodyPr/>
                    <a:lstStyle/>
                    <a:p>
                      <a:pPr indent="266700" algn="ctr">
                        <a:spcAft>
                          <a:spcPts val="0"/>
                        </a:spcAft>
                      </a:pPr>
                      <a:r>
                        <a:rPr lang="en-US" sz="1600" b="0" cap="none" spc="0" dirty="0">
                          <a:ln>
                            <a:noFill/>
                          </a:ln>
                          <a:solidFill>
                            <a:schemeClr val="tx1"/>
                          </a:solidFill>
                          <a:effectLst/>
                          <a:latin typeface="微软雅黑" panose="020B0503020204020204" pitchFamily="34" charset="-122"/>
                          <a:ea typeface="微软雅黑" panose="020B0503020204020204" pitchFamily="34" charset="-122"/>
                        </a:rPr>
                        <a:t>CPU</a:t>
                      </a:r>
                      <a:r>
                        <a:rPr lang="zh-CN" sz="1600" b="0" cap="none" spc="0" dirty="0">
                          <a:ln>
                            <a:noFill/>
                          </a:ln>
                          <a:solidFill>
                            <a:schemeClr val="tx1"/>
                          </a:solidFill>
                          <a:effectLst/>
                          <a:latin typeface="微软雅黑" panose="020B0503020204020204" pitchFamily="34" charset="-122"/>
                          <a:ea typeface="微软雅黑" panose="020B0503020204020204" pitchFamily="34" charset="-122"/>
                        </a:rPr>
                        <a:t>占用率增加量</a:t>
                      </a:r>
                      <a:endParaRPr lang="zh-CN" sz="1600" b="0" cap="none" spc="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266700" algn="ctr">
                        <a:spcAft>
                          <a:spcPts val="0"/>
                        </a:spcAft>
                      </a:pPr>
                      <a:r>
                        <a:rPr lang="zh-CN" sz="1600" b="0" cap="none" spc="0" dirty="0">
                          <a:ln>
                            <a:noFill/>
                          </a:ln>
                          <a:solidFill>
                            <a:schemeClr val="tx1"/>
                          </a:solidFill>
                          <a:effectLst/>
                          <a:latin typeface="微软雅黑" panose="020B0503020204020204" pitchFamily="34" charset="-122"/>
                          <a:ea typeface="微软雅黑" panose="020B0503020204020204" pitchFamily="34" charset="-122"/>
                        </a:rPr>
                        <a:t>小于</a:t>
                      </a:r>
                      <a:r>
                        <a:rPr lang="en-US" sz="1600" b="0" cap="none" spc="0" dirty="0">
                          <a:ln>
                            <a:noFill/>
                          </a:ln>
                          <a:solidFill>
                            <a:schemeClr val="tx1"/>
                          </a:solidFill>
                          <a:effectLst/>
                          <a:latin typeface="微软雅黑" panose="020B0503020204020204" pitchFamily="34" charset="-122"/>
                          <a:ea typeface="微软雅黑" panose="020B0503020204020204" pitchFamily="34" charset="-122"/>
                        </a:rPr>
                        <a:t>5%</a:t>
                      </a:r>
                      <a:endParaRPr lang="zh-CN" sz="1600" b="0" cap="none" spc="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526603">
                <a:tc>
                  <a:txBody>
                    <a:bodyPr/>
                    <a:lstStyle/>
                    <a:p>
                      <a:pPr indent="266700" algn="ctr">
                        <a:spcAft>
                          <a:spcPts val="0"/>
                        </a:spcAft>
                      </a:pPr>
                      <a:r>
                        <a:rPr lang="zh-CN" sz="1600" b="0" cap="none" spc="0" dirty="0">
                          <a:ln>
                            <a:noFill/>
                          </a:ln>
                          <a:solidFill>
                            <a:schemeClr val="tx1"/>
                          </a:solidFill>
                          <a:effectLst/>
                          <a:latin typeface="微软雅黑" panose="020B0503020204020204" pitchFamily="34" charset="-122"/>
                          <a:ea typeface="微软雅黑" panose="020B0503020204020204" pitchFamily="34" charset="-122"/>
                        </a:rPr>
                        <a:t>内存占用量增加量</a:t>
                      </a:r>
                      <a:endParaRPr lang="zh-CN" sz="1600" b="0" cap="none" spc="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266700" algn="ctr">
                        <a:spcAft>
                          <a:spcPts val="0"/>
                        </a:spcAft>
                      </a:pPr>
                      <a:r>
                        <a:rPr lang="zh-CN" sz="1600" b="0" cap="none" spc="0" dirty="0">
                          <a:ln>
                            <a:noFill/>
                          </a:ln>
                          <a:solidFill>
                            <a:schemeClr val="tx1"/>
                          </a:solidFill>
                          <a:effectLst/>
                          <a:latin typeface="微软雅黑" panose="020B0503020204020204" pitchFamily="34" charset="-122"/>
                          <a:ea typeface="微软雅黑" panose="020B0503020204020204" pitchFamily="34" charset="-122"/>
                        </a:rPr>
                        <a:t>小于</a:t>
                      </a:r>
                      <a:r>
                        <a:rPr lang="en-US" sz="1600" b="0" cap="none" spc="0" dirty="0">
                          <a:ln>
                            <a:noFill/>
                          </a:ln>
                          <a:solidFill>
                            <a:schemeClr val="tx1"/>
                          </a:solidFill>
                          <a:effectLst/>
                          <a:latin typeface="微软雅黑" panose="020B0503020204020204" pitchFamily="34" charset="-122"/>
                          <a:ea typeface="微软雅黑" panose="020B0503020204020204" pitchFamily="34" charset="-122"/>
                        </a:rPr>
                        <a:t>5%</a:t>
                      </a:r>
                      <a:endParaRPr lang="zh-CN" sz="1600" b="0" cap="none" spc="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526603">
                <a:tc>
                  <a:txBody>
                    <a:bodyPr/>
                    <a:lstStyle/>
                    <a:p>
                      <a:pPr indent="266700" algn="ctr">
                        <a:spcAft>
                          <a:spcPts val="0"/>
                        </a:spcAft>
                      </a:pPr>
                      <a:r>
                        <a:rPr lang="zh-CN" sz="1600" b="0" cap="none" spc="0" dirty="0">
                          <a:ln>
                            <a:noFill/>
                          </a:ln>
                          <a:solidFill>
                            <a:schemeClr val="tx1"/>
                          </a:solidFill>
                          <a:effectLst/>
                          <a:latin typeface="微软雅黑" panose="020B0503020204020204" pitchFamily="34" charset="-122"/>
                          <a:ea typeface="微软雅黑" panose="020B0503020204020204" pitchFamily="34" charset="-122"/>
                        </a:rPr>
                        <a:t>启动时间增加量</a:t>
                      </a:r>
                      <a:endParaRPr lang="zh-CN" sz="1600" b="0" cap="none" spc="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266700" algn="ctr">
                        <a:spcAft>
                          <a:spcPts val="0"/>
                        </a:spcAft>
                      </a:pPr>
                      <a:r>
                        <a:rPr lang="zh-CN" sz="1600" b="0" cap="none" spc="0" dirty="0">
                          <a:ln>
                            <a:noFill/>
                          </a:ln>
                          <a:solidFill>
                            <a:schemeClr val="tx1"/>
                          </a:solidFill>
                          <a:effectLst/>
                          <a:latin typeface="微软雅黑" panose="020B0503020204020204" pitchFamily="34" charset="-122"/>
                          <a:ea typeface="微软雅黑" panose="020B0503020204020204" pitchFamily="34" charset="-122"/>
                        </a:rPr>
                        <a:t>小于</a:t>
                      </a:r>
                      <a:r>
                        <a:rPr lang="en-US" sz="1600" b="0" cap="none" spc="0" dirty="0">
                          <a:ln>
                            <a:noFill/>
                          </a:ln>
                          <a:solidFill>
                            <a:schemeClr val="tx1"/>
                          </a:solidFill>
                          <a:effectLst/>
                          <a:latin typeface="微软雅黑" panose="020B0503020204020204" pitchFamily="34" charset="-122"/>
                          <a:ea typeface="微软雅黑" panose="020B0503020204020204" pitchFamily="34" charset="-122"/>
                        </a:rPr>
                        <a:t>1</a:t>
                      </a:r>
                      <a:r>
                        <a:rPr lang="zh-CN" altLang="en-US" sz="1600" b="0" cap="none" spc="0" dirty="0">
                          <a:ln>
                            <a:noFill/>
                          </a:ln>
                          <a:solidFill>
                            <a:schemeClr val="tx1"/>
                          </a:solidFill>
                          <a:effectLst/>
                          <a:latin typeface="微软雅黑" panose="020B0503020204020204" pitchFamily="34" charset="-122"/>
                          <a:ea typeface="微软雅黑" panose="020B0503020204020204" pitchFamily="34" charset="-122"/>
                        </a:rPr>
                        <a:t>秒</a:t>
                      </a:r>
                      <a:endParaRPr lang="zh-CN" sz="1600" b="0" cap="none" spc="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526603">
                <a:tc>
                  <a:txBody>
                    <a:bodyPr/>
                    <a:lstStyle/>
                    <a:p>
                      <a:pPr indent="266700" algn="ctr">
                        <a:spcAft>
                          <a:spcPts val="0"/>
                        </a:spcAft>
                      </a:pPr>
                      <a:r>
                        <a:rPr lang="zh-CN" sz="1600" b="0" cap="none" spc="0" dirty="0">
                          <a:ln>
                            <a:noFill/>
                          </a:ln>
                          <a:solidFill>
                            <a:schemeClr val="tx1"/>
                          </a:solidFill>
                          <a:effectLst/>
                          <a:latin typeface="微软雅黑" panose="020B0503020204020204" pitchFamily="34" charset="-122"/>
                          <a:ea typeface="微软雅黑" panose="020B0503020204020204" pitchFamily="34" charset="-122"/>
                        </a:rPr>
                        <a:t>客户直观体验</a:t>
                      </a:r>
                      <a:endParaRPr lang="zh-CN" sz="1600" b="0" cap="none" spc="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266700" algn="ctr">
                        <a:spcAft>
                          <a:spcPts val="0"/>
                        </a:spcAft>
                      </a:pPr>
                      <a:r>
                        <a:rPr lang="zh-CN" sz="1600" b="0" cap="none" spc="0" dirty="0">
                          <a:ln>
                            <a:noFill/>
                          </a:ln>
                          <a:solidFill>
                            <a:schemeClr val="tx1"/>
                          </a:solidFill>
                          <a:effectLst/>
                          <a:latin typeface="微软雅黑" panose="020B0503020204020204" pitchFamily="34" charset="-122"/>
                          <a:ea typeface="微软雅黑" panose="020B0503020204020204" pitchFamily="34" charset="-122"/>
                        </a:rPr>
                        <a:t>无卡顿，无影响</a:t>
                      </a:r>
                      <a:endParaRPr lang="zh-CN" sz="1600" b="0" cap="none" spc="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526603">
                <a:tc>
                  <a:txBody>
                    <a:bodyPr/>
                    <a:lstStyle/>
                    <a:p>
                      <a:pPr indent="266700" algn="ctr">
                        <a:spcAft>
                          <a:spcPts val="0"/>
                        </a:spcAft>
                      </a:pPr>
                      <a:r>
                        <a:rPr lang="zh-CN" sz="1600" b="0" cap="none" spc="0" dirty="0">
                          <a:ln>
                            <a:noFill/>
                          </a:ln>
                          <a:solidFill>
                            <a:schemeClr val="tx1"/>
                          </a:solidFill>
                          <a:effectLst/>
                          <a:latin typeface="微软雅黑" panose="020B0503020204020204" pitchFamily="34" charset="-122"/>
                          <a:ea typeface="微软雅黑" panose="020B0503020204020204" pitchFamily="34" charset="-122"/>
                        </a:rPr>
                        <a:t>包大小增加量</a:t>
                      </a:r>
                      <a:endParaRPr lang="zh-CN" sz="1600" b="0" cap="none" spc="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266700" algn="ctr">
                        <a:spcAft>
                          <a:spcPts val="0"/>
                        </a:spcAft>
                      </a:pPr>
                      <a:r>
                        <a:rPr lang="zh-CN" altLang="en-US" sz="1600" b="0" cap="none" spc="0" dirty="0">
                          <a:ln>
                            <a:noFill/>
                          </a:ln>
                          <a:solidFill>
                            <a:schemeClr val="tx1"/>
                          </a:solidFill>
                          <a:effectLst/>
                          <a:latin typeface="微软雅黑" panose="020B0503020204020204" pitchFamily="34" charset="-122"/>
                          <a:ea typeface="微软雅黑" panose="020B0503020204020204" pitchFamily="34" charset="-122"/>
                        </a:rPr>
                        <a:t>通常   </a:t>
                      </a:r>
                      <a:r>
                        <a:rPr lang="en-US" altLang="zh-CN" sz="1600" b="0" cap="none" spc="0" dirty="0">
                          <a:ln>
                            <a:noFill/>
                          </a:ln>
                          <a:solidFill>
                            <a:schemeClr val="tx1"/>
                          </a:solidFill>
                          <a:effectLst/>
                          <a:latin typeface="微软雅黑" panose="020B0503020204020204" pitchFamily="34" charset="-122"/>
                          <a:ea typeface="微软雅黑" panose="020B0503020204020204" pitchFamily="34" charset="-122"/>
                        </a:rPr>
                        <a:t>-10%——5% </a:t>
                      </a:r>
                      <a:endParaRPr lang="zh-CN" sz="1600" b="0" cap="none" spc="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526603">
                <a:tc>
                  <a:txBody>
                    <a:bodyPr/>
                    <a:lstStyle/>
                    <a:p>
                      <a:pPr indent="266700" algn="ctr">
                        <a:spcAft>
                          <a:spcPts val="0"/>
                        </a:spcAft>
                      </a:pPr>
                      <a:r>
                        <a:rPr lang="zh-CN" sz="1600" b="0" cap="none" spc="0" dirty="0">
                          <a:ln>
                            <a:noFill/>
                          </a:ln>
                          <a:solidFill>
                            <a:schemeClr val="tx1"/>
                          </a:solidFill>
                          <a:effectLst/>
                          <a:latin typeface="微软雅黑" panose="020B0503020204020204" pitchFamily="34" charset="-122"/>
                          <a:ea typeface="微软雅黑" panose="020B0503020204020204" pitchFamily="34" charset="-122"/>
                        </a:rPr>
                        <a:t>加固后应用支持</a:t>
                      </a:r>
                      <a:r>
                        <a:rPr lang="en-US" sz="1600" b="0" cap="none" spc="0" dirty="0">
                          <a:ln>
                            <a:noFill/>
                          </a:ln>
                          <a:solidFill>
                            <a:schemeClr val="tx1"/>
                          </a:solidFill>
                          <a:effectLst/>
                          <a:latin typeface="微软雅黑" panose="020B0503020204020204" pitchFamily="34" charset="-122"/>
                          <a:ea typeface="微软雅黑" panose="020B0503020204020204" pitchFamily="34" charset="-122"/>
                        </a:rPr>
                        <a:t>CPU</a:t>
                      </a:r>
                      <a:r>
                        <a:rPr lang="zh-CN" sz="1600" b="0" cap="none" spc="0" dirty="0">
                          <a:ln>
                            <a:noFill/>
                          </a:ln>
                          <a:solidFill>
                            <a:schemeClr val="tx1"/>
                          </a:solidFill>
                          <a:effectLst/>
                          <a:latin typeface="微软雅黑" panose="020B0503020204020204" pitchFamily="34" charset="-122"/>
                          <a:ea typeface="微软雅黑" panose="020B0503020204020204" pitchFamily="34" charset="-122"/>
                        </a:rPr>
                        <a:t>架构</a:t>
                      </a:r>
                      <a:endParaRPr lang="zh-CN" sz="1600" b="0" cap="none" spc="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266700" algn="ctr">
                        <a:spcAft>
                          <a:spcPts val="0"/>
                        </a:spcAft>
                      </a:pPr>
                      <a:r>
                        <a:rPr lang="en-US" sz="1600" b="0" cap="none" spc="0" dirty="0">
                          <a:ln>
                            <a:noFill/>
                          </a:ln>
                          <a:solidFill>
                            <a:schemeClr val="tx1"/>
                          </a:solidFill>
                          <a:effectLst/>
                          <a:latin typeface="微软雅黑" panose="020B0503020204020204" pitchFamily="34" charset="-122"/>
                          <a:ea typeface="微软雅黑" panose="020B0503020204020204" pitchFamily="34" charset="-122"/>
                        </a:rPr>
                        <a:t>ARM</a:t>
                      </a:r>
                      <a:r>
                        <a:rPr lang="zh-CN" sz="1600" b="0" cap="none" spc="0" dirty="0">
                          <a:ln>
                            <a:noFill/>
                          </a:ln>
                          <a:solidFill>
                            <a:schemeClr val="tx1"/>
                          </a:solidFill>
                          <a:effectLst/>
                          <a:latin typeface="微软雅黑" panose="020B0503020204020204" pitchFamily="34" charset="-122"/>
                          <a:ea typeface="微软雅黑" panose="020B0503020204020204" pitchFamily="34" charset="-122"/>
                        </a:rPr>
                        <a:t>，</a:t>
                      </a:r>
                      <a:r>
                        <a:rPr lang="en-US" sz="1600" b="0" cap="none" spc="0" dirty="0">
                          <a:ln>
                            <a:noFill/>
                          </a:ln>
                          <a:solidFill>
                            <a:schemeClr val="tx1"/>
                          </a:solidFill>
                          <a:effectLst/>
                          <a:latin typeface="微软雅黑" panose="020B0503020204020204" pitchFamily="34" charset="-122"/>
                          <a:ea typeface="微软雅黑" panose="020B0503020204020204" pitchFamily="34" charset="-122"/>
                        </a:rPr>
                        <a:t>X86</a:t>
                      </a:r>
                      <a:endParaRPr lang="zh-CN" sz="1600" b="0" cap="none" spc="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526603">
                <a:tc>
                  <a:txBody>
                    <a:bodyPr/>
                    <a:lstStyle/>
                    <a:p>
                      <a:pPr indent="266700" algn="ctr">
                        <a:spcAft>
                          <a:spcPts val="0"/>
                        </a:spcAft>
                      </a:pPr>
                      <a:r>
                        <a:rPr lang="zh-CN" sz="1600" b="0" cap="none" spc="0" dirty="0">
                          <a:ln>
                            <a:noFill/>
                          </a:ln>
                          <a:solidFill>
                            <a:schemeClr val="tx1"/>
                          </a:solidFill>
                          <a:effectLst/>
                          <a:latin typeface="微软雅黑" panose="020B0503020204020204" pitchFamily="34" charset="-122"/>
                          <a:ea typeface="微软雅黑" panose="020B0503020204020204" pitchFamily="34" charset="-122"/>
                        </a:rPr>
                        <a:t>加固后应用支持的标准安卓系统版本</a:t>
                      </a:r>
                      <a:endParaRPr lang="zh-CN" sz="1600" b="0" cap="none" spc="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266700" algn="ctr">
                        <a:spcAft>
                          <a:spcPts val="0"/>
                        </a:spcAft>
                      </a:pPr>
                      <a:r>
                        <a:rPr lang="en-US" sz="1600" b="0" cap="none" spc="0" dirty="0">
                          <a:ln>
                            <a:noFill/>
                          </a:ln>
                          <a:solidFill>
                            <a:schemeClr val="tx1"/>
                          </a:solidFill>
                          <a:effectLst/>
                          <a:latin typeface="微软雅黑" panose="020B0503020204020204" pitchFamily="34" charset="-122"/>
                          <a:ea typeface="微软雅黑" panose="020B0503020204020204" pitchFamily="34" charset="-122"/>
                        </a:rPr>
                        <a:t>Android2.2~</a:t>
                      </a:r>
                      <a:r>
                        <a:rPr lang="en-US" sz="1800" b="0" cap="none" spc="0" dirty="0">
                          <a:ln>
                            <a:noFill/>
                          </a:ln>
                          <a:solidFill>
                            <a:schemeClr val="tx1"/>
                          </a:solidFill>
                          <a:effectLst/>
                          <a:latin typeface="微软雅黑" panose="020B0503020204020204" pitchFamily="34" charset="-122"/>
                          <a:ea typeface="微软雅黑" panose="020B0503020204020204" pitchFamily="34" charset="-122"/>
                        </a:rPr>
                        <a:t>Android8.0</a:t>
                      </a:r>
                      <a:endParaRPr lang="zh-CN" sz="1600" b="0" cap="none" spc="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526603">
                <a:tc>
                  <a:txBody>
                    <a:bodyPr/>
                    <a:lstStyle/>
                    <a:p>
                      <a:pPr indent="266700" algn="ctr">
                        <a:spcAft>
                          <a:spcPts val="0"/>
                        </a:spcAft>
                      </a:pPr>
                      <a:r>
                        <a:rPr lang="zh-CN" sz="1600" b="0" cap="none" spc="0" dirty="0">
                          <a:ln>
                            <a:noFill/>
                          </a:ln>
                          <a:solidFill>
                            <a:schemeClr val="tx1"/>
                          </a:solidFill>
                          <a:effectLst/>
                          <a:latin typeface="微软雅黑" panose="020B0503020204020204" pitchFamily="34" charset="-122"/>
                          <a:ea typeface="微软雅黑" panose="020B0503020204020204" pitchFamily="34" charset="-122"/>
                        </a:rPr>
                        <a:t>加固后应用支持的深度定制系统</a:t>
                      </a:r>
                      <a:endParaRPr lang="zh-CN" sz="1600" b="0" cap="none" spc="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266700" algn="ctr">
                        <a:spcAft>
                          <a:spcPts val="0"/>
                        </a:spcAft>
                      </a:pPr>
                      <a:r>
                        <a:rPr lang="zh-CN" sz="1600" b="0" cap="none" spc="0" dirty="0">
                          <a:ln>
                            <a:noFill/>
                          </a:ln>
                          <a:solidFill>
                            <a:schemeClr val="tx1"/>
                          </a:solidFill>
                          <a:effectLst/>
                          <a:latin typeface="微软雅黑" panose="020B0503020204020204" pitchFamily="34" charset="-122"/>
                          <a:ea typeface="微软雅黑" panose="020B0503020204020204" pitchFamily="34" charset="-122"/>
                        </a:rPr>
                        <a:t>支持</a:t>
                      </a:r>
                      <a:r>
                        <a:rPr lang="zh-CN" altLang="en-US" sz="1600" b="0" cap="none" spc="0" dirty="0">
                          <a:ln>
                            <a:noFill/>
                          </a:ln>
                          <a:solidFill>
                            <a:schemeClr val="tx1"/>
                          </a:solidFill>
                          <a:effectLst/>
                          <a:latin typeface="微软雅黑" panose="020B0503020204020204" pitchFamily="34" charset="-122"/>
                          <a:ea typeface="微软雅黑" panose="020B0503020204020204" pitchFamily="34" charset="-122"/>
                        </a:rPr>
                        <a:t>主流</a:t>
                      </a:r>
                      <a:r>
                        <a:rPr lang="zh-CN" sz="1600" b="0" cap="none" spc="0" dirty="0">
                          <a:ln>
                            <a:noFill/>
                          </a:ln>
                          <a:solidFill>
                            <a:schemeClr val="tx1"/>
                          </a:solidFill>
                          <a:effectLst/>
                          <a:latin typeface="微软雅黑" panose="020B0503020204020204" pitchFamily="34" charset="-122"/>
                          <a:ea typeface="微软雅黑" panose="020B0503020204020204" pitchFamily="34" charset="-122"/>
                        </a:rPr>
                        <a:t>各大厂商深度定制系统</a:t>
                      </a:r>
                      <a:endParaRPr lang="zh-CN" sz="1600" b="0" cap="none" spc="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bl>
          </a:graphicData>
        </a:graphic>
      </p:graphicFrame>
    </p:spTree>
  </p:cSld>
  <p:clrMapOvr>
    <a:masterClrMapping/>
  </p:clrMapOvr>
  <p:transition spd="slow">
    <p:randomBar dir="ver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317383">
            <a:off x="671086" y="460267"/>
            <a:ext cx="5627776" cy="5788133"/>
            <a:chOff x="426379" y="460267"/>
            <a:chExt cx="5627776" cy="5788133"/>
          </a:xfrm>
        </p:grpSpPr>
        <p:pic>
          <p:nvPicPr>
            <p:cNvPr id="46" name="Picture 2" descr="C:\Users\Administrator\Desktop\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6379" y="460267"/>
              <a:ext cx="5627776" cy="5788133"/>
            </a:xfrm>
            <a:prstGeom prst="rect">
              <a:avLst/>
            </a:prstGeom>
            <a:noFill/>
            <a:extLst>
              <a:ext uri="{909E8E84-426E-40DD-AFC4-6F175D3DCCD1}">
                <a14:hiddenFill xmlns:a14="http://schemas.microsoft.com/office/drawing/2010/main">
                  <a:solidFill>
                    <a:srgbClr val="FFFFFF"/>
                  </a:solidFill>
                </a14:hiddenFill>
              </a:ext>
            </a:extLst>
          </p:spPr>
        </p:pic>
        <p:sp>
          <p:nvSpPr>
            <p:cNvPr id="47" name="椭圆 46"/>
            <p:cNvSpPr/>
            <p:nvPr/>
          </p:nvSpPr>
          <p:spPr>
            <a:xfrm>
              <a:off x="5433456" y="5172923"/>
              <a:ext cx="130565" cy="130565"/>
            </a:xfrm>
            <a:prstGeom prst="ellipse">
              <a:avLst/>
            </a:prstGeom>
            <a:solidFill>
              <a:srgbClr val="00B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TextBox 18"/>
            <p:cNvSpPr txBox="1">
              <a:spLocks noChangeArrowheads="1"/>
            </p:cNvSpPr>
            <p:nvPr/>
          </p:nvSpPr>
          <p:spPr bwMode="auto">
            <a:xfrm rot="21246920">
              <a:off x="2902635" y="5191552"/>
              <a:ext cx="1005403" cy="338554"/>
            </a:xfrm>
            <a:prstGeom prst="rect">
              <a:avLst/>
            </a:prstGeom>
            <a:noFill/>
            <a:ln w="9525">
              <a:noFill/>
              <a:miter lim="800000"/>
            </a:ln>
          </p:spPr>
          <p:txBody>
            <a:bodyPr wrap="none">
              <a:spAutoFit/>
            </a:bodyPr>
            <a:lstStyle/>
            <a:p>
              <a:pPr>
                <a:defRPr/>
              </a:pPr>
              <a:r>
                <a:rPr lang="zh-CN" altLang="en-US" sz="1600" b="1" kern="0" dirty="0">
                  <a:solidFill>
                    <a:schemeClr val="bg1"/>
                  </a:solidFill>
                  <a:latin typeface="微软雅黑" panose="020B0503020204020204" pitchFamily="34" charset="-122"/>
                  <a:ea typeface="微软雅黑" panose="020B0503020204020204" pitchFamily="34" charset="-122"/>
                </a:rPr>
                <a:t>应用压缩</a:t>
              </a:r>
              <a:endParaRPr lang="zh-CN" altLang="en-US" sz="1600" b="1" kern="0" dirty="0">
                <a:solidFill>
                  <a:schemeClr val="bg1"/>
                </a:solidFill>
                <a:latin typeface="微软雅黑" panose="020B0503020204020204" pitchFamily="34" charset="-122"/>
                <a:ea typeface="微软雅黑" panose="020B0503020204020204" pitchFamily="34" charset="-122"/>
              </a:endParaRPr>
            </a:p>
          </p:txBody>
        </p:sp>
        <p:sp>
          <p:nvSpPr>
            <p:cNvPr id="49" name="TextBox 17"/>
            <p:cNvSpPr txBox="1">
              <a:spLocks noChangeArrowheads="1"/>
            </p:cNvSpPr>
            <p:nvPr/>
          </p:nvSpPr>
          <p:spPr bwMode="auto">
            <a:xfrm rot="2659725">
              <a:off x="1400700" y="4776668"/>
              <a:ext cx="1210588" cy="338554"/>
            </a:xfrm>
            <a:prstGeom prst="rect">
              <a:avLst/>
            </a:prstGeom>
            <a:noFill/>
            <a:ln w="9525">
              <a:noFill/>
              <a:miter lim="800000"/>
            </a:ln>
          </p:spPr>
          <p:txBody>
            <a:bodyPr wrap="none">
              <a:spAutoFit/>
            </a:bodyPr>
            <a:lstStyle/>
            <a:p>
              <a:pPr>
                <a:defRPr/>
              </a:pPr>
              <a:r>
                <a:rPr lang="zh-CN" altLang="en-US" sz="1600" b="1" kern="0" dirty="0">
                  <a:solidFill>
                    <a:schemeClr val="bg1"/>
                  </a:solidFill>
                  <a:latin typeface="微软雅黑" panose="020B0503020204020204" pitchFamily="34" charset="-122"/>
                  <a:ea typeface="微软雅黑" panose="020B0503020204020204" pitchFamily="34" charset="-122"/>
                </a:rPr>
                <a:t>应用云更新</a:t>
              </a:r>
              <a:endParaRPr lang="zh-CN" altLang="en-US" sz="1600" b="1" kern="0" dirty="0">
                <a:solidFill>
                  <a:schemeClr val="bg1"/>
                </a:solidFill>
                <a:latin typeface="微软雅黑" panose="020B0503020204020204" pitchFamily="34" charset="-122"/>
                <a:ea typeface="微软雅黑" panose="020B0503020204020204" pitchFamily="34" charset="-122"/>
              </a:endParaRPr>
            </a:p>
          </p:txBody>
        </p:sp>
        <p:sp>
          <p:nvSpPr>
            <p:cNvPr id="50" name="TextBox 14"/>
            <p:cNvSpPr txBox="1">
              <a:spLocks noChangeArrowheads="1"/>
            </p:cNvSpPr>
            <p:nvPr/>
          </p:nvSpPr>
          <p:spPr bwMode="auto">
            <a:xfrm rot="18795506">
              <a:off x="4180049" y="4524190"/>
              <a:ext cx="1005403" cy="338554"/>
            </a:xfrm>
            <a:prstGeom prst="rect">
              <a:avLst/>
            </a:prstGeom>
            <a:noFill/>
            <a:ln w="9525">
              <a:noFill/>
              <a:miter lim="800000"/>
            </a:ln>
          </p:spPr>
          <p:txBody>
            <a:bodyPr wrap="none">
              <a:spAutoFit/>
            </a:bodyPr>
            <a:lstStyle/>
            <a:p>
              <a:pPr>
                <a:defRPr/>
              </a:pPr>
              <a:r>
                <a:rPr lang="zh-CN" altLang="en-US" sz="1600" b="1" kern="0" dirty="0">
                  <a:solidFill>
                    <a:schemeClr val="bg1"/>
                  </a:solidFill>
                  <a:latin typeface="微软雅黑" panose="020B0503020204020204" pitchFamily="34" charset="-122"/>
                  <a:ea typeface="微软雅黑" panose="020B0503020204020204" pitchFamily="34" charset="-122"/>
                </a:rPr>
                <a:t>渠道监测</a:t>
              </a:r>
              <a:endParaRPr lang="zh-CN" altLang="en-US" sz="1600" b="1" kern="0" dirty="0">
                <a:solidFill>
                  <a:schemeClr val="bg1"/>
                </a:solidFill>
                <a:latin typeface="微软雅黑" panose="020B0503020204020204" pitchFamily="34" charset="-122"/>
                <a:ea typeface="微软雅黑" panose="020B0503020204020204" pitchFamily="34" charset="-122"/>
              </a:endParaRPr>
            </a:p>
          </p:txBody>
        </p:sp>
        <p:sp>
          <p:nvSpPr>
            <p:cNvPr id="51" name="TextBox 16"/>
            <p:cNvSpPr txBox="1">
              <a:spLocks noChangeArrowheads="1"/>
            </p:cNvSpPr>
            <p:nvPr/>
          </p:nvSpPr>
          <p:spPr bwMode="auto">
            <a:xfrm rot="21282617">
              <a:off x="4945578" y="2847362"/>
              <a:ext cx="407719" cy="863977"/>
            </a:xfrm>
            <a:prstGeom prst="rect">
              <a:avLst/>
            </a:prstGeom>
            <a:noFill/>
            <a:ln w="9525">
              <a:noFill/>
              <a:miter lim="800000"/>
            </a:ln>
          </p:spPr>
          <p:txBody>
            <a:bodyPr vert="eaVert" wrap="none">
              <a:spAutoFit/>
            </a:bodyPr>
            <a:lstStyle/>
            <a:p>
              <a:pPr>
                <a:defRPr/>
              </a:pPr>
              <a:r>
                <a:rPr lang="zh-CN" altLang="en-US" sz="1600" b="1" kern="0" dirty="0">
                  <a:solidFill>
                    <a:schemeClr val="bg1"/>
                  </a:solidFill>
                  <a:latin typeface="微软雅黑" panose="020B0503020204020204" pitchFamily="34" charset="-122"/>
                  <a:ea typeface="微软雅黑" panose="020B0503020204020204" pitchFamily="34" charset="-122"/>
                </a:rPr>
                <a:t>安全加固</a:t>
              </a:r>
              <a:endParaRPr lang="zh-CN" altLang="en-US" sz="1600" b="1" kern="0" dirty="0">
                <a:solidFill>
                  <a:schemeClr val="bg1"/>
                </a:solidFill>
                <a:latin typeface="微软雅黑" panose="020B0503020204020204" pitchFamily="34" charset="-122"/>
                <a:ea typeface="微软雅黑" panose="020B0503020204020204" pitchFamily="34" charset="-122"/>
              </a:endParaRPr>
            </a:p>
          </p:txBody>
        </p:sp>
        <p:sp>
          <p:nvSpPr>
            <p:cNvPr id="52" name="TextBox 20"/>
            <p:cNvSpPr txBox="1">
              <a:spLocks noChangeArrowheads="1"/>
            </p:cNvSpPr>
            <p:nvPr/>
          </p:nvSpPr>
          <p:spPr bwMode="auto">
            <a:xfrm rot="21282617">
              <a:off x="1162121" y="3213355"/>
              <a:ext cx="407719" cy="863977"/>
            </a:xfrm>
            <a:prstGeom prst="rect">
              <a:avLst/>
            </a:prstGeom>
            <a:noFill/>
            <a:ln w="9525">
              <a:noFill/>
              <a:miter lim="800000"/>
            </a:ln>
          </p:spPr>
          <p:txBody>
            <a:bodyPr vert="eaVert" wrap="none">
              <a:spAutoFit/>
            </a:bodyPr>
            <a:lstStyle/>
            <a:p>
              <a:pPr>
                <a:defRPr/>
              </a:pPr>
              <a:r>
                <a:rPr lang="zh-CN" altLang="en-US" sz="1600" b="1" kern="0" dirty="0">
                  <a:solidFill>
                    <a:schemeClr val="bg1"/>
                  </a:solidFill>
                  <a:latin typeface="微软雅黑" panose="020B0503020204020204" pitchFamily="34" charset="-122"/>
                  <a:ea typeface="微软雅黑" panose="020B0503020204020204" pitchFamily="34" charset="-122"/>
                </a:rPr>
                <a:t>应用推广</a:t>
              </a:r>
              <a:endParaRPr lang="zh-CN" altLang="en-US" sz="1600" b="1" kern="0" dirty="0">
                <a:solidFill>
                  <a:schemeClr val="bg1"/>
                </a:solidFill>
                <a:latin typeface="微软雅黑" panose="020B0503020204020204" pitchFamily="34" charset="-122"/>
                <a:ea typeface="微软雅黑" panose="020B0503020204020204" pitchFamily="34" charset="-122"/>
              </a:endParaRPr>
            </a:p>
          </p:txBody>
        </p:sp>
        <p:sp>
          <p:nvSpPr>
            <p:cNvPr id="53" name="TextBox 21"/>
            <p:cNvSpPr txBox="1">
              <a:spLocks noChangeArrowheads="1"/>
            </p:cNvSpPr>
            <p:nvPr/>
          </p:nvSpPr>
          <p:spPr bwMode="auto">
            <a:xfrm rot="18557695">
              <a:off x="1214102" y="2060353"/>
              <a:ext cx="1005403" cy="338554"/>
            </a:xfrm>
            <a:prstGeom prst="rect">
              <a:avLst/>
            </a:prstGeom>
            <a:noFill/>
            <a:ln w="9525">
              <a:noFill/>
              <a:miter lim="800000"/>
            </a:ln>
          </p:spPr>
          <p:txBody>
            <a:bodyPr wrap="none">
              <a:spAutoFit/>
            </a:bodyPr>
            <a:lstStyle/>
            <a:p>
              <a:pPr>
                <a:defRPr/>
              </a:pPr>
              <a:r>
                <a:rPr lang="zh-CN" altLang="en-US" sz="1600" b="1" kern="0" dirty="0">
                  <a:solidFill>
                    <a:schemeClr val="bg1"/>
                  </a:solidFill>
                  <a:latin typeface="微软雅黑" panose="020B0503020204020204" pitchFamily="34" charset="-122"/>
                  <a:ea typeface="微软雅黑" panose="020B0503020204020204" pitchFamily="34" charset="-122"/>
                </a:rPr>
                <a:t>咨询服务</a:t>
              </a:r>
              <a:endParaRPr lang="zh-CN" altLang="en-US" sz="1600" b="1" kern="0" dirty="0">
                <a:solidFill>
                  <a:schemeClr val="bg1"/>
                </a:solidFill>
                <a:latin typeface="微软雅黑" panose="020B0503020204020204" pitchFamily="34" charset="-122"/>
                <a:ea typeface="微软雅黑" panose="020B0503020204020204" pitchFamily="34" charset="-122"/>
              </a:endParaRPr>
            </a:p>
          </p:txBody>
        </p:sp>
        <p:sp>
          <p:nvSpPr>
            <p:cNvPr id="54" name="TextBox 13"/>
            <p:cNvSpPr txBox="1">
              <a:spLocks noChangeArrowheads="1"/>
            </p:cNvSpPr>
            <p:nvPr/>
          </p:nvSpPr>
          <p:spPr bwMode="auto">
            <a:xfrm rot="21230541">
              <a:off x="2533268" y="1349924"/>
              <a:ext cx="1005403" cy="338554"/>
            </a:xfrm>
            <a:prstGeom prst="rect">
              <a:avLst/>
            </a:prstGeom>
            <a:noFill/>
            <a:ln w="9525">
              <a:noFill/>
              <a:miter lim="800000"/>
            </a:ln>
          </p:spPr>
          <p:txBody>
            <a:bodyPr wrap="none">
              <a:spAutoFit/>
            </a:bodyPr>
            <a:lstStyle/>
            <a:p>
              <a:pPr>
                <a:defRPr/>
              </a:pPr>
              <a:r>
                <a:rPr lang="zh-CN" altLang="en-US" sz="1600" b="1" kern="0" dirty="0">
                  <a:solidFill>
                    <a:schemeClr val="bg1"/>
                  </a:solidFill>
                  <a:latin typeface="微软雅黑" panose="020B0503020204020204" pitchFamily="34" charset="-122"/>
                  <a:ea typeface="微软雅黑" panose="020B0503020204020204" pitchFamily="34" charset="-122"/>
                </a:rPr>
                <a:t>安全开发</a:t>
              </a:r>
              <a:endParaRPr lang="zh-CN" altLang="en-US" sz="1600" b="1" kern="0" dirty="0">
                <a:solidFill>
                  <a:schemeClr val="bg1"/>
                </a:solidFill>
                <a:latin typeface="微软雅黑" panose="020B0503020204020204" pitchFamily="34" charset="-122"/>
                <a:ea typeface="微软雅黑" panose="020B0503020204020204" pitchFamily="34" charset="-122"/>
              </a:endParaRPr>
            </a:p>
          </p:txBody>
        </p:sp>
        <p:sp>
          <p:nvSpPr>
            <p:cNvPr id="55" name="TextBox 15"/>
            <p:cNvSpPr txBox="1">
              <a:spLocks noChangeArrowheads="1"/>
            </p:cNvSpPr>
            <p:nvPr/>
          </p:nvSpPr>
          <p:spPr bwMode="auto">
            <a:xfrm rot="2510724">
              <a:off x="3944942" y="1804520"/>
              <a:ext cx="951345" cy="320351"/>
            </a:xfrm>
            <a:prstGeom prst="rect">
              <a:avLst/>
            </a:prstGeom>
            <a:noFill/>
            <a:ln w="9525">
              <a:noFill/>
              <a:miter lim="800000"/>
            </a:ln>
          </p:spPr>
          <p:txBody>
            <a:bodyPr wrap="none">
              <a:spAutoFit/>
            </a:bodyPr>
            <a:lstStyle>
              <a:defPPr>
                <a:defRPr lang="zh-CN"/>
              </a:defPPr>
              <a:lvl1pPr marL="0" marR="0" lvl="0" indent="0" defTabSz="914400" eaLnBrk="1" fontAlgn="auto" latinLnBrk="0" hangingPunct="1">
                <a:lnSpc>
                  <a:spcPct val="100000"/>
                </a:lnSpc>
                <a:spcBef>
                  <a:spcPts val="0"/>
                </a:spcBef>
                <a:spcAft>
                  <a:spcPts val="0"/>
                </a:spcAft>
                <a:buClrTx/>
                <a:buSzTx/>
                <a:buFontTx/>
                <a:buNone/>
                <a:defRPr sz="1400" kern="0">
                  <a:solidFill>
                    <a:sysClr val="window" lastClr="FFFFFF"/>
                  </a:solidFill>
                  <a:latin typeface="微软雅黑" panose="020B0503020204020204" pitchFamily="34" charset="-122"/>
                  <a:ea typeface="微软雅黑" panose="020B0503020204020204" pitchFamily="34" charset="-122"/>
                </a:defRPr>
              </a:lvl1pPr>
            </a:lstStyle>
            <a:p>
              <a:r>
                <a:rPr lang="zh-CN" altLang="en-US" sz="1600" b="1" dirty="0">
                  <a:solidFill>
                    <a:schemeClr val="bg1"/>
                  </a:solidFill>
                </a:rPr>
                <a:t>安全检测</a:t>
              </a:r>
              <a:endParaRPr lang="zh-CN" altLang="en-US" sz="1600" b="1" dirty="0">
                <a:solidFill>
                  <a:schemeClr val="bg1"/>
                </a:solidFill>
              </a:endParaRPr>
            </a:p>
          </p:txBody>
        </p:sp>
      </p:grpSp>
      <p:grpSp>
        <p:nvGrpSpPr>
          <p:cNvPr id="56" name="组合 55"/>
          <p:cNvGrpSpPr/>
          <p:nvPr/>
        </p:nvGrpSpPr>
        <p:grpSpPr>
          <a:xfrm>
            <a:off x="7121728" y="2558177"/>
            <a:ext cx="4006421" cy="2342435"/>
            <a:chOff x="8738747" y="5150784"/>
            <a:chExt cx="2522508" cy="1495097"/>
          </a:xfrm>
        </p:grpSpPr>
        <p:sp>
          <p:nvSpPr>
            <p:cNvPr id="57" name="剪去单角的矩形 56"/>
            <p:cNvSpPr/>
            <p:nvPr/>
          </p:nvSpPr>
          <p:spPr>
            <a:xfrm>
              <a:off x="8834696" y="5689472"/>
              <a:ext cx="2426559" cy="956409"/>
            </a:xfrm>
            <a:prstGeom prst="snip1Rect">
              <a:avLst/>
            </a:prstGeom>
            <a:ln>
              <a:solidFill>
                <a:srgbClr val="00B9E0"/>
              </a:solidFill>
            </a:ln>
          </p:spPr>
          <p:style>
            <a:lnRef idx="2">
              <a:schemeClr val="accent6"/>
            </a:lnRef>
            <a:fillRef idx="1">
              <a:schemeClr val="lt1"/>
            </a:fillRef>
            <a:effectRef idx="0">
              <a:schemeClr val="accent6"/>
            </a:effectRef>
            <a:fontRef idx="minor">
              <a:schemeClr val="dk1"/>
            </a:fontRef>
          </p:style>
          <p:txBody>
            <a:bodyPr rtlCol="0" anchor="ctr"/>
            <a:lstStyle/>
            <a:p>
              <a:pPr lvl="1"/>
              <a:endParaRPr lang="zh-CN" altLang="en-US" sz="1400" dirty="0"/>
            </a:p>
          </p:txBody>
        </p:sp>
        <p:sp>
          <p:nvSpPr>
            <p:cNvPr id="58" name="文本框 102"/>
            <p:cNvSpPr txBox="1"/>
            <p:nvPr/>
          </p:nvSpPr>
          <p:spPr>
            <a:xfrm>
              <a:off x="8834696" y="5795006"/>
              <a:ext cx="1912781" cy="766129"/>
            </a:xfrm>
            <a:prstGeom prst="rect">
              <a:avLst/>
            </a:prstGeom>
            <a:noFill/>
            <a:ln w="9525">
              <a:noFill/>
              <a:miter lim="800000"/>
            </a:ln>
          </p:spPr>
          <p:txBody>
            <a:bodyPr wrap="square">
              <a:spAutoFit/>
            </a:bodyPr>
            <a:lstStyle>
              <a:defPPr>
                <a:defRPr lang="en-US"/>
              </a:defPPr>
              <a:lvl1pPr marL="285750" indent="-285750">
                <a:lnSpc>
                  <a:spcPct val="150000"/>
                </a:lnSpc>
                <a:buFont typeface="Wingdings" panose="05000000000000000000" pitchFamily="2" charset="2"/>
                <a:buChar char="l"/>
                <a:defRPr sz="1600">
                  <a:latin typeface="微软雅黑" panose="020B0503020204020204" pitchFamily="34" charset="-122"/>
                  <a:ea typeface="微软雅黑" panose="020B0503020204020204" pitchFamily="34" charset="-122"/>
                </a:defRPr>
              </a:lvl1pPr>
            </a:lstStyle>
            <a:p>
              <a:r>
                <a:rPr lang="en-US" altLang="zh-CN" dirty="0"/>
                <a:t>600+</a:t>
              </a:r>
              <a:r>
                <a:rPr lang="zh-CN" altLang="en-US" dirty="0"/>
                <a:t>渠道市场应用版本监测</a:t>
              </a:r>
              <a:endParaRPr lang="en-US" altLang="zh-CN" dirty="0"/>
            </a:p>
            <a:p>
              <a:r>
                <a:rPr lang="zh-CN" altLang="en-US" dirty="0"/>
                <a:t>版本分析及盗版应用识别</a:t>
              </a:r>
              <a:endParaRPr lang="en-US" altLang="zh-CN" dirty="0"/>
            </a:p>
            <a:p>
              <a:r>
                <a:rPr lang="zh-CN" altLang="en-US" dirty="0"/>
                <a:t>正、盗版应用深层对比分析</a:t>
              </a:r>
              <a:endParaRPr lang="en-US" altLang="zh-CN" dirty="0"/>
            </a:p>
          </p:txBody>
        </p:sp>
        <p:sp>
          <p:nvSpPr>
            <p:cNvPr id="59" name="TextBox 15"/>
            <p:cNvSpPr txBox="1"/>
            <p:nvPr/>
          </p:nvSpPr>
          <p:spPr>
            <a:xfrm>
              <a:off x="8738747" y="5150784"/>
              <a:ext cx="1202250" cy="333954"/>
            </a:xfrm>
            <a:prstGeom prst="rect">
              <a:avLst/>
            </a:prstGeom>
            <a:noFill/>
          </p:spPr>
          <p:txBody>
            <a:bodyPr wrap="none" rtlCol="0">
              <a:spAutoFit/>
            </a:bodyPr>
            <a:lstStyle/>
            <a:p>
              <a:pPr marL="285750" indent="-285750">
                <a:buFont typeface="Wingdings" panose="05000000000000000000" pitchFamily="2" charset="2"/>
                <a:buChar char="l"/>
              </a:pPr>
              <a:r>
                <a:rPr lang="zh-CN" altLang="en-US" sz="2800" b="1" dirty="0">
                  <a:solidFill>
                    <a:srgbClr val="00B9E0"/>
                  </a:solidFill>
                  <a:latin typeface="微软雅黑" panose="020B0503020204020204" pitchFamily="34" charset="-122"/>
                  <a:ea typeface="微软雅黑" panose="020B0503020204020204" pitchFamily="34" charset="-122"/>
                </a:rPr>
                <a:t>渠道监测</a:t>
              </a:r>
              <a:endParaRPr lang="zh-CN" altLang="en-US" sz="2800" b="1" dirty="0">
                <a:solidFill>
                  <a:srgbClr val="00B9E0"/>
                </a:solidFill>
                <a:latin typeface="微软雅黑" panose="020B0503020204020204" pitchFamily="34" charset="-122"/>
                <a:ea typeface="微软雅黑" panose="020B0503020204020204" pitchFamily="34" charset="-122"/>
              </a:endParaRPr>
            </a:p>
          </p:txBody>
        </p:sp>
      </p:grpSp>
      <p:cxnSp>
        <p:nvCxnSpPr>
          <p:cNvPr id="60" name="直接连接符 59"/>
          <p:cNvCxnSpPr/>
          <p:nvPr/>
        </p:nvCxnSpPr>
        <p:spPr>
          <a:xfrm>
            <a:off x="5564021" y="5451380"/>
            <a:ext cx="1229811" cy="0"/>
          </a:xfrm>
          <a:prstGeom prst="line">
            <a:avLst/>
          </a:prstGeom>
          <a:ln>
            <a:solidFill>
              <a:srgbClr val="00B9E0"/>
            </a:solidFill>
          </a:ln>
        </p:spPr>
        <p:style>
          <a:lnRef idx="2">
            <a:schemeClr val="accent1"/>
          </a:lnRef>
          <a:fillRef idx="0">
            <a:schemeClr val="accent1"/>
          </a:fillRef>
          <a:effectRef idx="1">
            <a:schemeClr val="accent1"/>
          </a:effectRef>
          <a:fontRef idx="minor">
            <a:schemeClr val="tx1"/>
          </a:fontRef>
        </p:style>
      </p:cxnSp>
      <p:cxnSp>
        <p:nvCxnSpPr>
          <p:cNvPr id="61" name="直接连接符 60"/>
          <p:cNvCxnSpPr/>
          <p:nvPr/>
        </p:nvCxnSpPr>
        <p:spPr>
          <a:xfrm flipV="1">
            <a:off x="6793832" y="2820017"/>
            <a:ext cx="0" cy="2631363"/>
          </a:xfrm>
          <a:prstGeom prst="line">
            <a:avLst/>
          </a:prstGeom>
          <a:ln>
            <a:solidFill>
              <a:srgbClr val="00B9E0"/>
            </a:solidFill>
          </a:ln>
        </p:spPr>
        <p:style>
          <a:lnRef idx="2">
            <a:schemeClr val="accent1"/>
          </a:lnRef>
          <a:fillRef idx="0">
            <a:schemeClr val="accent1"/>
          </a:fillRef>
          <a:effectRef idx="1">
            <a:schemeClr val="accent1"/>
          </a:effectRef>
          <a:fontRef idx="minor">
            <a:schemeClr val="tx1"/>
          </a:fontRef>
        </p:style>
      </p:cxnSp>
      <p:cxnSp>
        <p:nvCxnSpPr>
          <p:cNvPr id="62" name="直接连接符 61"/>
          <p:cNvCxnSpPr/>
          <p:nvPr/>
        </p:nvCxnSpPr>
        <p:spPr>
          <a:xfrm>
            <a:off x="6793832" y="2820017"/>
            <a:ext cx="464239" cy="0"/>
          </a:xfrm>
          <a:prstGeom prst="line">
            <a:avLst/>
          </a:prstGeom>
          <a:ln>
            <a:solidFill>
              <a:srgbClr val="00B9E0"/>
            </a:solidFill>
          </a:ln>
        </p:spPr>
        <p:style>
          <a:lnRef idx="2">
            <a:schemeClr val="accent1"/>
          </a:lnRef>
          <a:fillRef idx="0">
            <a:schemeClr val="accent1"/>
          </a:fillRef>
          <a:effectRef idx="1">
            <a:schemeClr val="accent1"/>
          </a:effectRef>
          <a:fontRef idx="minor">
            <a:schemeClr val="tx1"/>
          </a:fontRef>
        </p:style>
      </p:cxnSp>
      <p:pic>
        <p:nvPicPr>
          <p:cNvPr id="20" name="图片 19"/>
          <p:cNvPicPr>
            <a:picLocks noChangeAspect="1"/>
          </p:cNvPicPr>
          <p:nvPr/>
        </p:nvPicPr>
        <p:blipFill>
          <a:blip r:embed="rId2"/>
          <a:stretch>
            <a:fillRect/>
          </a:stretch>
        </p:blipFill>
        <p:spPr>
          <a:xfrm>
            <a:off x="2244470" y="2851088"/>
            <a:ext cx="2412520" cy="1209181"/>
          </a:xfrm>
          <a:prstGeom prst="rect">
            <a:avLst/>
          </a:prstGeom>
        </p:spPr>
      </p:pic>
    </p:spTree>
  </p:cSld>
  <p:clrMapOvr>
    <a:masterClrMapping/>
  </p:clrMapOvr>
  <p:transition spd="slow">
    <p:randomBar dir="ver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zh-CN" altLang="en-US" sz="2300" spc="300" dirty="0">
                <a:solidFill>
                  <a:srgbClr val="007AF0"/>
                </a:solidFill>
                <a:latin typeface="微软雅黑" panose="020B0503020204020204" pitchFamily="34" charset="-122"/>
                <a:ea typeface="微软雅黑" panose="020B0503020204020204" pitchFamily="34" charset="-122"/>
              </a:rPr>
              <a:t>渠道监测</a:t>
            </a:r>
            <a:endParaRPr lang="zh-CN" altLang="en-US" sz="2300" spc="300" dirty="0">
              <a:solidFill>
                <a:srgbClr val="007AF0"/>
              </a:solidFill>
              <a:latin typeface="微软雅黑" panose="020B0503020204020204" pitchFamily="34" charset="-122"/>
              <a:ea typeface="微软雅黑" panose="020B0503020204020204" pitchFamily="34" charset="-122"/>
            </a:endParaRPr>
          </a:p>
        </p:txBody>
      </p:sp>
      <p:graphicFrame>
        <p:nvGraphicFramePr>
          <p:cNvPr id="11" name="图示 10"/>
          <p:cNvGraphicFramePr/>
          <p:nvPr/>
        </p:nvGraphicFramePr>
        <p:xfrm>
          <a:off x="1888887" y="923097"/>
          <a:ext cx="8128000" cy="541866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slow">
    <p:randomBar dir="ver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669967" y="-36190"/>
            <a:ext cx="10516650" cy="1325565"/>
          </a:xfrm>
          <a:prstGeom prst="rect">
            <a:avLst/>
          </a:prstGeom>
        </p:spPr>
        <p:txBody>
          <a:bodyPr vert="horz" lIns="91440" tIns="45720" rIns="91440" bIns="45720" rtlCol="0" anchor="ctr">
            <a:normAutofit/>
          </a:bodyPr>
          <a:lstStyle>
            <a:lvl1pPr defTabSz="914400">
              <a:lnSpc>
                <a:spcPct val="90000"/>
              </a:lnSpc>
              <a:spcBef>
                <a:spcPct val="0"/>
              </a:spcBef>
              <a:buNone/>
              <a:defRPr sz="2300" b="1" spc="300">
                <a:solidFill>
                  <a:srgbClr val="007AF0"/>
                </a:solidFill>
                <a:latin typeface="微软雅黑" panose="020B0503020204020204" pitchFamily="34" charset="-122"/>
                <a:ea typeface="微软雅黑" panose="020B0503020204020204" pitchFamily="34" charset="-122"/>
                <a:cs typeface="+mj-cs"/>
              </a:defRPr>
            </a:lvl1pPr>
          </a:lstStyle>
          <a:p>
            <a:r>
              <a:rPr lang="zh-CN" altLang="en-US" dirty="0"/>
              <a:t>渠道监测</a:t>
            </a:r>
            <a:endParaRPr lang="zh-CN" altLang="en-US" dirty="0"/>
          </a:p>
        </p:txBody>
      </p:sp>
      <p:pic>
        <p:nvPicPr>
          <p:cNvPr id="6" name="图片 5"/>
          <p:cNvPicPr/>
          <p:nvPr/>
        </p:nvPicPr>
        <p:blipFill>
          <a:blip r:embed="rId1" cstate="print">
            <a:extLst>
              <a:ext uri="{28A0092B-C50C-407E-A947-70E740481C1C}">
                <a14:useLocalDpi xmlns:a14="http://schemas.microsoft.com/office/drawing/2010/main" val="0"/>
              </a:ext>
            </a:extLst>
          </a:blip>
          <a:srcRect/>
          <a:stretch>
            <a:fillRect/>
          </a:stretch>
        </p:blipFill>
        <p:spPr>
          <a:xfrm>
            <a:off x="805465" y="2990218"/>
            <a:ext cx="4200277" cy="3772350"/>
          </a:xfrm>
          <a:prstGeom prst="rect">
            <a:avLst/>
          </a:prstGeom>
          <a:ln>
            <a:noFill/>
          </a:ln>
          <a:effectLst>
            <a:outerShdw blurRad="292100" dist="139700" dir="2700000" algn="tl" rotWithShape="0">
              <a:srgbClr val="333333">
                <a:alpha val="65000"/>
              </a:srgbClr>
            </a:outerShdw>
          </a:effectLst>
        </p:spPr>
      </p:pic>
      <p:pic>
        <p:nvPicPr>
          <p:cNvPr id="8" name="图片 7"/>
          <p:cNvPicPr/>
          <p:nvPr/>
        </p:nvPicPr>
        <p:blipFill>
          <a:blip r:embed="rId2"/>
          <a:stretch>
            <a:fillRect/>
          </a:stretch>
        </p:blipFill>
        <p:spPr>
          <a:xfrm>
            <a:off x="805465" y="961455"/>
            <a:ext cx="4211425" cy="1828020"/>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a:blip r:embed="rId3"/>
          <a:stretch>
            <a:fillRect/>
          </a:stretch>
        </p:blipFill>
        <p:spPr>
          <a:xfrm>
            <a:off x="6215941" y="961455"/>
            <a:ext cx="4078311" cy="5806935"/>
          </a:xfrm>
          <a:prstGeom prst="rect">
            <a:avLst/>
          </a:prstGeom>
          <a:ln>
            <a:noFill/>
          </a:ln>
          <a:effectLst>
            <a:outerShdw blurRad="292100" dist="139700" dir="2700000" algn="tl" rotWithShape="0">
              <a:srgbClr val="333333">
                <a:alpha val="65000"/>
              </a:srgbClr>
            </a:outerShdw>
          </a:effectLst>
        </p:spPr>
      </p:pic>
      <p:sp>
        <p:nvSpPr>
          <p:cNvPr id="10" name="文本框 9"/>
          <p:cNvSpPr txBox="1"/>
          <p:nvPr/>
        </p:nvSpPr>
        <p:spPr>
          <a:xfrm>
            <a:off x="10500302" y="2539515"/>
            <a:ext cx="1159292" cy="1884618"/>
          </a:xfrm>
          <a:prstGeom prst="rect">
            <a:avLst/>
          </a:prstGeom>
          <a:noFill/>
        </p:spPr>
        <p:txBody>
          <a:bodyPr wrap="none" rtlCol="0">
            <a:spAutoFit/>
          </a:bodyPr>
          <a:lstStyle/>
          <a:p>
            <a:pPr marL="457200" indent="-457200">
              <a:lnSpc>
                <a:spcPct val="150000"/>
              </a:lnSpc>
              <a:buFont typeface="Wingdings" panose="05000000000000000000" pitchFamily="2" charset="2"/>
              <a:buChar char="l"/>
            </a:pPr>
            <a:r>
              <a:rPr lang="zh-CN" altLang="en-US" sz="2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rPr>
              <a:t>月报</a:t>
            </a:r>
            <a:endParaRPr lang="en-US" altLang="zh-CN" sz="2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l"/>
            </a:pPr>
            <a:r>
              <a:rPr lang="zh-CN" altLang="en-US" sz="2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rPr>
              <a:t>季报</a:t>
            </a:r>
            <a:endParaRPr lang="en-US" altLang="zh-CN" sz="2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l"/>
            </a:pPr>
            <a:r>
              <a:rPr lang="zh-CN" altLang="en-US" sz="2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rPr>
              <a:t>年报</a:t>
            </a:r>
            <a:endParaRPr lang="en-US" altLang="zh-CN" sz="2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endParaRPr>
          </a:p>
          <a:p>
            <a:pPr>
              <a:lnSpc>
                <a:spcPct val="150000"/>
              </a:lnSpc>
            </a:pPr>
            <a:r>
              <a:rPr lang="en-US" altLang="zh-CN" sz="2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rPr>
              <a:t>……</a:t>
            </a:r>
            <a:endParaRPr lang="zh-CN" altLang="en-US" sz="2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stretch>
            <a:fillRect/>
          </a:stretch>
        </p:blipFill>
        <p:spPr>
          <a:xfrm>
            <a:off x="1749160" y="1428730"/>
            <a:ext cx="295238" cy="323810"/>
          </a:xfrm>
          <a:prstGeom prst="rect">
            <a:avLst/>
          </a:prstGeom>
        </p:spPr>
      </p:pic>
      <p:pic>
        <p:nvPicPr>
          <p:cNvPr id="11" name="图片 10"/>
          <p:cNvPicPr>
            <a:picLocks noChangeAspect="1"/>
          </p:cNvPicPr>
          <p:nvPr/>
        </p:nvPicPr>
        <p:blipFill>
          <a:blip r:embed="rId4"/>
          <a:stretch>
            <a:fillRect/>
          </a:stretch>
        </p:blipFill>
        <p:spPr>
          <a:xfrm>
            <a:off x="1729070" y="3541112"/>
            <a:ext cx="295238" cy="323810"/>
          </a:xfrm>
          <a:prstGeom prst="rect">
            <a:avLst/>
          </a:prstGeom>
        </p:spPr>
      </p:pic>
    </p:spTree>
  </p:cSld>
  <p:clrMapOvr>
    <a:masterClrMapping/>
  </p:clrMapOvr>
  <p:transition spd="slow">
    <p:randomBar dir="ver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stretch>
            <a:fillRect/>
          </a:stretch>
        </p:blipFill>
        <p:spPr>
          <a:xfrm>
            <a:off x="378714" y="181262"/>
            <a:ext cx="6305550" cy="6457950"/>
          </a:xfrm>
          <a:prstGeom prst="rect">
            <a:avLst/>
          </a:prstGeom>
        </p:spPr>
      </p:pic>
      <p:sp>
        <p:nvSpPr>
          <p:cNvPr id="12" name="椭圆 11"/>
          <p:cNvSpPr/>
          <p:nvPr/>
        </p:nvSpPr>
        <p:spPr>
          <a:xfrm>
            <a:off x="3566786" y="6455263"/>
            <a:ext cx="130565" cy="130565"/>
          </a:xfrm>
          <a:prstGeom prst="ellipse">
            <a:avLst/>
          </a:prstGeom>
          <a:solidFill>
            <a:srgbClr val="C3E2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7672427" y="2944407"/>
            <a:ext cx="3681369" cy="2047319"/>
            <a:chOff x="7738456" y="2847362"/>
            <a:chExt cx="2150803" cy="1196126"/>
          </a:xfrm>
        </p:grpSpPr>
        <p:sp>
          <p:nvSpPr>
            <p:cNvPr id="14" name="剪去单角的矩形 13"/>
            <p:cNvSpPr/>
            <p:nvPr/>
          </p:nvSpPr>
          <p:spPr>
            <a:xfrm flipH="1">
              <a:off x="7738456" y="3189245"/>
              <a:ext cx="2150803" cy="854243"/>
            </a:xfrm>
            <a:prstGeom prst="snip1Rect">
              <a:avLst/>
            </a:prstGeom>
            <a:ln>
              <a:solidFill>
                <a:srgbClr val="C3E20F"/>
              </a:solidFill>
            </a:ln>
          </p:spPr>
          <p:style>
            <a:lnRef idx="2">
              <a:schemeClr val="accent6"/>
            </a:lnRef>
            <a:fillRef idx="1">
              <a:schemeClr val="lt1"/>
            </a:fillRef>
            <a:effectRef idx="0">
              <a:schemeClr val="accent6"/>
            </a:effectRef>
            <a:fontRef idx="minor">
              <a:schemeClr val="dk1"/>
            </a:fontRef>
          </p:style>
          <p:txBody>
            <a:bodyPr rtlCol="0" anchor="ctr"/>
            <a:lstStyle/>
            <a:p>
              <a:pPr lvl="1"/>
              <a:endParaRPr lang="zh-CN" altLang="en-US" sz="1400" dirty="0">
                <a:ln w="0"/>
                <a:solidFill>
                  <a:schemeClr val="accent1"/>
                </a:solidFill>
                <a:effectLst>
                  <a:outerShdw blurRad="38100" dist="25400" dir="5400000" algn="ctr" rotWithShape="0">
                    <a:srgbClr val="6E747A">
                      <a:alpha val="43000"/>
                    </a:srgbClr>
                  </a:outerShdw>
                </a:effectLst>
              </a:endParaRPr>
            </a:p>
          </p:txBody>
        </p:sp>
        <p:sp>
          <p:nvSpPr>
            <p:cNvPr id="15" name="文本框 101"/>
            <p:cNvSpPr txBox="1"/>
            <p:nvPr/>
          </p:nvSpPr>
          <p:spPr>
            <a:xfrm>
              <a:off x="7877338" y="3311485"/>
              <a:ext cx="1585747" cy="629354"/>
            </a:xfrm>
            <a:prstGeom prst="rect">
              <a:avLst/>
            </a:prstGeom>
            <a:noFill/>
          </p:spPr>
          <p:txBody>
            <a:bodyPr wrap="none" rtlCol="0">
              <a:spAutoFit/>
            </a:bodyPr>
            <a:lstStyle/>
            <a:p>
              <a:pPr marL="285750" indent="-285750">
                <a:buFont typeface="Arial" panose="020B0604020202020204" pitchFamily="34" charset="0"/>
                <a:buChar char="•"/>
              </a:pPr>
              <a:r>
                <a:rPr lang="zh-CN" altLang="en-US" sz="1600" dirty="0">
                  <a:ln w="0"/>
                  <a:effectLst>
                    <a:reflection blurRad="6350" stA="53000" endA="300" endPos="35500" dir="5400000" sy="-90000" algn="bl" rotWithShape="0"/>
                  </a:effectLst>
                  <a:latin typeface="黑体" panose="02010609060101010101" pitchFamily="49" charset="-122"/>
                  <a:ea typeface="黑体" panose="02010609060101010101" pitchFamily="49" charset="-122"/>
                </a:rPr>
                <a:t>大幅减小</a:t>
              </a:r>
              <a:r>
                <a:rPr lang="en-US" altLang="zh-CN" sz="1600" dirty="0">
                  <a:ln w="0"/>
                  <a:effectLst>
                    <a:reflection blurRad="6350" stA="53000" endA="300" endPos="35500" dir="5400000" sy="-90000" algn="bl" rotWithShape="0"/>
                  </a:effectLst>
                  <a:latin typeface="黑体" panose="02010609060101010101" pitchFamily="49" charset="-122"/>
                  <a:ea typeface="黑体" panose="02010609060101010101" pitchFamily="49" charset="-122"/>
                </a:rPr>
                <a:t>APP</a:t>
              </a:r>
              <a:r>
                <a:rPr lang="zh-CN" altLang="en-US" sz="1600" dirty="0">
                  <a:ln w="0"/>
                  <a:effectLst>
                    <a:reflection blurRad="6350" stA="53000" endA="300" endPos="35500" dir="5400000" sy="-90000" algn="bl" rotWithShape="0"/>
                  </a:effectLst>
                  <a:latin typeface="黑体" panose="02010609060101010101" pitchFamily="49" charset="-122"/>
                  <a:ea typeface="黑体" panose="02010609060101010101" pitchFamily="49" charset="-122"/>
                </a:rPr>
                <a:t>安装包大小</a:t>
              </a:r>
              <a:endParaRPr lang="en-US" altLang="zh-CN" sz="1600" dirty="0">
                <a:ln w="0"/>
                <a:effectLst>
                  <a:reflection blurRad="6350" stA="53000" endA="300" endPos="35500" dir="5400000" sy="-90000" algn="bl" rotWithShape="0"/>
                </a:effectLst>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ln w="0"/>
                  <a:effectLst>
                    <a:reflection blurRad="6350" stA="53000" endA="300" endPos="35500" dir="5400000" sy="-90000" algn="bl" rotWithShape="0"/>
                  </a:effectLst>
                  <a:latin typeface="黑体" panose="02010609060101010101" pitchFamily="49" charset="-122"/>
                  <a:ea typeface="黑体" panose="02010609060101010101" pitchFamily="49" charset="-122"/>
                </a:rPr>
                <a:t>资源分段、智能下载</a:t>
              </a:r>
              <a:endParaRPr lang="en-US" altLang="zh-CN" sz="1600" dirty="0">
                <a:ln w="0"/>
                <a:effectLst>
                  <a:reflection blurRad="6350" stA="53000" endA="300" endPos="35500" dir="5400000" sy="-90000" algn="bl" rotWithShape="0"/>
                </a:effectLst>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ln w="0"/>
                  <a:effectLst>
                    <a:reflection blurRad="6350" stA="53000" endA="300" endPos="35500" dir="5400000" sy="-90000" algn="bl" rotWithShape="0"/>
                  </a:effectLst>
                  <a:latin typeface="黑体" panose="02010609060101010101" pitchFamily="49" charset="-122"/>
                  <a:ea typeface="黑体" panose="02010609060101010101" pitchFamily="49" charset="-122"/>
                </a:rPr>
                <a:t>保护用户敏感信息</a:t>
              </a:r>
              <a:endParaRPr lang="en-US" altLang="zh-CN" sz="1600" dirty="0">
                <a:ln w="0"/>
                <a:effectLst>
                  <a:reflection blurRad="6350" stA="53000" endA="300" endPos="35500" dir="5400000" sy="-90000" algn="bl" rotWithShape="0"/>
                </a:effectLst>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1600" dirty="0">
                  <a:ln w="0"/>
                  <a:effectLst>
                    <a:reflection blurRad="6350" stA="53000" endA="300" endPos="35500" dir="5400000" sy="-90000" algn="bl" rotWithShape="0"/>
                  </a:effectLst>
                  <a:latin typeface="黑体" panose="02010609060101010101" pitchFamily="49" charset="-122"/>
                  <a:ea typeface="黑体" panose="02010609060101010101" pitchFamily="49" charset="-122"/>
                </a:rPr>
                <a:t>良好用户体验</a:t>
              </a:r>
              <a:endParaRPr lang="en-US" altLang="zh-CN" sz="1600" dirty="0">
                <a:ln w="0"/>
                <a:effectLst>
                  <a:reflection blurRad="6350" stA="53000" endA="300" endPos="35500" dir="5400000" sy="-90000" algn="bl" rotWithShape="0"/>
                </a:effectLst>
                <a:latin typeface="黑体" panose="02010609060101010101" pitchFamily="49" charset="-122"/>
                <a:ea typeface="黑体" panose="02010609060101010101" pitchFamily="49" charset="-122"/>
              </a:endParaRPr>
            </a:p>
          </p:txBody>
        </p:sp>
        <p:sp>
          <p:nvSpPr>
            <p:cNvPr id="16" name="TextBox 52"/>
            <p:cNvSpPr txBox="1"/>
            <p:nvPr/>
          </p:nvSpPr>
          <p:spPr>
            <a:xfrm>
              <a:off x="7818080" y="2847362"/>
              <a:ext cx="1115605" cy="305686"/>
            </a:xfrm>
            <a:prstGeom prst="rect">
              <a:avLst/>
            </a:prstGeom>
            <a:noFill/>
          </p:spPr>
          <p:txBody>
            <a:bodyPr wrap="none" rtlCol="0">
              <a:spAutoFit/>
            </a:bodyPr>
            <a:lstStyle/>
            <a:p>
              <a:pPr marL="285750" indent="-285750">
                <a:buFont typeface="Wingdings" panose="05000000000000000000" pitchFamily="2" charset="2"/>
                <a:buChar char="l"/>
              </a:pPr>
              <a:r>
                <a:rPr lang="zh-CN" altLang="en-US" sz="2800" b="1" dirty="0">
                  <a:solidFill>
                    <a:srgbClr val="C3E20F"/>
                  </a:solidFill>
                  <a:latin typeface="微软雅黑" panose="020B0503020204020204" pitchFamily="34" charset="-122"/>
                  <a:ea typeface="微软雅黑" panose="020B0503020204020204" pitchFamily="34" charset="-122"/>
                </a:rPr>
                <a:t>应用压缩</a:t>
              </a:r>
              <a:endParaRPr lang="zh-CN" altLang="en-US" sz="2800" b="1" dirty="0">
                <a:solidFill>
                  <a:srgbClr val="C3E20F"/>
                </a:solidFill>
                <a:latin typeface="微软雅黑" panose="020B0503020204020204" pitchFamily="34" charset="-122"/>
                <a:ea typeface="微软雅黑" panose="020B0503020204020204" pitchFamily="34" charset="-122"/>
              </a:endParaRPr>
            </a:p>
          </p:txBody>
        </p:sp>
      </p:grpSp>
      <p:cxnSp>
        <p:nvCxnSpPr>
          <p:cNvPr id="17" name="直接连接符 16"/>
          <p:cNvCxnSpPr/>
          <p:nvPr/>
        </p:nvCxnSpPr>
        <p:spPr>
          <a:xfrm>
            <a:off x="3660797" y="6529314"/>
            <a:ext cx="3263878" cy="494"/>
          </a:xfrm>
          <a:prstGeom prst="line">
            <a:avLst/>
          </a:prstGeom>
          <a:ln>
            <a:solidFill>
              <a:srgbClr val="C3E20F"/>
            </a:solidFill>
          </a:ln>
        </p:spPr>
        <p:style>
          <a:lnRef idx="3">
            <a:schemeClr val="accent6"/>
          </a:lnRef>
          <a:fillRef idx="0">
            <a:schemeClr val="accent6"/>
          </a:fillRef>
          <a:effectRef idx="2">
            <a:schemeClr val="accent6"/>
          </a:effectRef>
          <a:fontRef idx="minor">
            <a:schemeClr val="tx1"/>
          </a:fontRef>
        </p:style>
      </p:cxnSp>
      <p:cxnSp>
        <p:nvCxnSpPr>
          <p:cNvPr id="18" name="直接连接符 17"/>
          <p:cNvCxnSpPr/>
          <p:nvPr/>
        </p:nvCxnSpPr>
        <p:spPr>
          <a:xfrm flipV="1">
            <a:off x="6924675" y="3213355"/>
            <a:ext cx="0" cy="3325520"/>
          </a:xfrm>
          <a:prstGeom prst="line">
            <a:avLst/>
          </a:prstGeom>
          <a:ln>
            <a:solidFill>
              <a:srgbClr val="C3E20F"/>
            </a:solidFill>
          </a:ln>
        </p:spPr>
        <p:style>
          <a:lnRef idx="3">
            <a:schemeClr val="accent6"/>
          </a:lnRef>
          <a:fillRef idx="0">
            <a:schemeClr val="accent6"/>
          </a:fillRef>
          <a:effectRef idx="2">
            <a:schemeClr val="accent6"/>
          </a:effectRef>
          <a:fontRef idx="minor">
            <a:schemeClr val="tx1"/>
          </a:fontRef>
        </p:style>
      </p:cxnSp>
      <p:cxnSp>
        <p:nvCxnSpPr>
          <p:cNvPr id="19" name="直接连接符 18"/>
          <p:cNvCxnSpPr/>
          <p:nvPr/>
        </p:nvCxnSpPr>
        <p:spPr>
          <a:xfrm>
            <a:off x="6924675" y="3213355"/>
            <a:ext cx="1076325" cy="0"/>
          </a:xfrm>
          <a:prstGeom prst="line">
            <a:avLst/>
          </a:prstGeom>
          <a:ln>
            <a:solidFill>
              <a:srgbClr val="C3E20F"/>
            </a:solidFill>
          </a:ln>
        </p:spPr>
        <p:style>
          <a:lnRef idx="3">
            <a:schemeClr val="accent6"/>
          </a:lnRef>
          <a:fillRef idx="0">
            <a:schemeClr val="accent6"/>
          </a:fillRef>
          <a:effectRef idx="2">
            <a:schemeClr val="accent6"/>
          </a:effectRef>
          <a:fontRef idx="minor">
            <a:schemeClr val="tx1"/>
          </a:fontRef>
        </p:style>
      </p:cxnSp>
      <p:sp>
        <p:nvSpPr>
          <p:cNvPr id="20" name="TextBox 21"/>
          <p:cNvSpPr txBox="1">
            <a:spLocks noChangeArrowheads="1"/>
          </p:cNvSpPr>
          <p:nvPr/>
        </p:nvSpPr>
        <p:spPr bwMode="auto">
          <a:xfrm rot="18699975">
            <a:off x="1595015" y="1964225"/>
            <a:ext cx="1005403" cy="338554"/>
          </a:xfrm>
          <a:prstGeom prst="rect">
            <a:avLst/>
          </a:prstGeom>
          <a:noFill/>
          <a:ln w="9525">
            <a:noFill/>
            <a:miter lim="800000"/>
          </a:ln>
        </p:spPr>
        <p:txBody>
          <a:bodyPr wrap="none">
            <a:spAutoFit/>
          </a:bodyPr>
          <a:lstStyle/>
          <a:p>
            <a:pPr>
              <a:defRPr/>
            </a:pPr>
            <a:r>
              <a:rPr lang="zh-CN" altLang="en-US" sz="1600" b="1" kern="0" dirty="0">
                <a:solidFill>
                  <a:schemeClr val="bg1"/>
                </a:solidFill>
                <a:latin typeface="微软雅黑" panose="020B0503020204020204" pitchFamily="34" charset="-122"/>
                <a:ea typeface="微软雅黑" panose="020B0503020204020204" pitchFamily="34" charset="-122"/>
              </a:rPr>
              <a:t>咨询服务</a:t>
            </a:r>
            <a:endParaRPr lang="zh-CN" altLang="en-US" sz="1600" b="1" kern="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randomBar dir="ver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zh-CN" altLang="en-US" sz="2300" spc="300" dirty="0">
                <a:solidFill>
                  <a:srgbClr val="007AF0"/>
                </a:solidFill>
                <a:latin typeface="微软雅黑" panose="020B0503020204020204" pitchFamily="34" charset="-122"/>
                <a:ea typeface="微软雅黑" panose="020B0503020204020204" pitchFamily="34" charset="-122"/>
              </a:rPr>
              <a:t>应用压缩</a:t>
            </a:r>
            <a:endParaRPr lang="zh-CN" altLang="en-US" sz="2300" spc="300" dirty="0">
              <a:solidFill>
                <a:srgbClr val="007AF0"/>
              </a:solidFill>
              <a:latin typeface="微软雅黑" panose="020B0503020204020204" pitchFamily="34" charset="-122"/>
              <a:ea typeface="微软雅黑" panose="020B0503020204020204" pitchFamily="34" charset="-122"/>
            </a:endParaRPr>
          </a:p>
        </p:txBody>
      </p:sp>
      <p:pic>
        <p:nvPicPr>
          <p:cNvPr id="6" name="Picture 5" descr="E:\公司总融资ppt\无文字\19\矢量智能对象.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65987" y="1342607"/>
            <a:ext cx="457200" cy="4381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648826" y="1361758"/>
            <a:ext cx="1415772" cy="461665"/>
          </a:xfrm>
          <a:prstGeom prst="rect">
            <a:avLst/>
          </a:prstGeom>
          <a:noFill/>
        </p:spPr>
        <p:txBody>
          <a:bodyPr wrap="none" rtlCol="0">
            <a:spAutoFit/>
          </a:bodyPr>
          <a:lstStyle/>
          <a:p>
            <a:r>
              <a:rPr lang="zh-CN" alt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rPr>
              <a:t>运营模式</a:t>
            </a:r>
            <a:endParaRPr lang="zh-CN" alt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endParaRPr>
          </a:p>
        </p:txBody>
      </p:sp>
      <p:sp>
        <p:nvSpPr>
          <p:cNvPr id="4" name="椭圆 3"/>
          <p:cNvSpPr/>
          <p:nvPr/>
        </p:nvSpPr>
        <p:spPr>
          <a:xfrm>
            <a:off x="1523187" y="2436235"/>
            <a:ext cx="1394000" cy="1394000"/>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原包</a:t>
            </a:r>
            <a:endParaRPr lang="zh-CN" altLang="en-US" sz="2800" dirty="0">
              <a:latin typeface="微软雅黑" panose="020B0503020204020204" pitchFamily="34" charset="-122"/>
              <a:ea typeface="微软雅黑" panose="020B0503020204020204" pitchFamily="34" charset="-122"/>
            </a:endParaRPr>
          </a:p>
        </p:txBody>
      </p:sp>
      <p:sp>
        <p:nvSpPr>
          <p:cNvPr id="9" name="椭圆 8"/>
          <p:cNvSpPr/>
          <p:nvPr/>
        </p:nvSpPr>
        <p:spPr>
          <a:xfrm>
            <a:off x="4020025" y="2436235"/>
            <a:ext cx="1394000" cy="1394000"/>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原包</a:t>
            </a:r>
            <a:endParaRPr lang="zh-CN" altLang="en-US" sz="2800" dirty="0">
              <a:latin typeface="微软雅黑" panose="020B0503020204020204" pitchFamily="34" charset="-122"/>
              <a:ea typeface="微软雅黑" panose="020B0503020204020204" pitchFamily="34" charset="-122"/>
            </a:endParaRPr>
          </a:p>
        </p:txBody>
      </p:sp>
      <p:sp>
        <p:nvSpPr>
          <p:cNvPr id="11" name="椭圆 10"/>
          <p:cNvSpPr/>
          <p:nvPr/>
        </p:nvSpPr>
        <p:spPr>
          <a:xfrm>
            <a:off x="6510516" y="2077168"/>
            <a:ext cx="2112135" cy="2112135"/>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加固包</a:t>
            </a:r>
            <a:endParaRPr lang="zh-CN" altLang="en-US" sz="2800" dirty="0">
              <a:latin typeface="微软雅黑" panose="020B0503020204020204" pitchFamily="34" charset="-122"/>
              <a:ea typeface="微软雅黑" panose="020B0503020204020204" pitchFamily="34" charset="-122"/>
            </a:endParaRPr>
          </a:p>
        </p:txBody>
      </p:sp>
      <p:sp>
        <p:nvSpPr>
          <p:cNvPr id="12" name="椭圆 11"/>
          <p:cNvSpPr/>
          <p:nvPr/>
        </p:nvSpPr>
        <p:spPr>
          <a:xfrm>
            <a:off x="9366422" y="2436235"/>
            <a:ext cx="1313205" cy="1331029"/>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压缩后的</a:t>
            </a:r>
            <a:endParaRPr lang="en-US" altLang="zh-CN"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加固包</a:t>
            </a:r>
            <a:endPar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15" name="组合 14"/>
          <p:cNvGrpSpPr/>
          <p:nvPr/>
        </p:nvGrpSpPr>
        <p:grpSpPr>
          <a:xfrm>
            <a:off x="3660958" y="2077168"/>
            <a:ext cx="2112135" cy="2112135"/>
            <a:chOff x="3282449" y="4612115"/>
            <a:chExt cx="2112135" cy="2112135"/>
          </a:xfrm>
        </p:grpSpPr>
        <p:sp>
          <p:nvSpPr>
            <p:cNvPr id="10" name="同心圆 9"/>
            <p:cNvSpPr/>
            <p:nvPr/>
          </p:nvSpPr>
          <p:spPr>
            <a:xfrm>
              <a:off x="3282449" y="4612115"/>
              <a:ext cx="2112135" cy="2112135"/>
            </a:xfrm>
            <a:prstGeom prst="donut">
              <a:avLst>
                <a:gd name="adj" fmla="val 15832"/>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3383994" y="4709389"/>
              <a:ext cx="1909044" cy="1655793"/>
            </a:xfrm>
            <a:prstGeom prst="rect">
              <a:avLst/>
            </a:prstGeom>
            <a:noFill/>
          </p:spPr>
          <p:txBody>
            <a:bodyPr wrap="none" lIns="91440" tIns="45720" rIns="91440" bIns="45720">
              <a:prstTxWarp prst="textButtonPour">
                <a:avLst>
                  <a:gd name="adj1" fmla="val 10166691"/>
                  <a:gd name="adj2" fmla="val 78242"/>
                </a:avLst>
              </a:prstTxWarp>
              <a:spAutoFit/>
            </a:bodyPr>
            <a:lstStyle/>
            <a:p>
              <a:pPr algn="ctr"/>
              <a:r>
                <a:rPr lang="zh-CN" altLang="en-US" sz="440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安  全  加   固  代  码</a:t>
              </a:r>
              <a:endParaRPr lang="zh-CN" altLang="en-US" sz="440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grpSp>
      <p:sp>
        <p:nvSpPr>
          <p:cNvPr id="16" name="右箭头 15"/>
          <p:cNvSpPr/>
          <p:nvPr/>
        </p:nvSpPr>
        <p:spPr>
          <a:xfrm>
            <a:off x="3054166" y="2854184"/>
            <a:ext cx="478031" cy="558101"/>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7" name="右箭头 16"/>
          <p:cNvSpPr/>
          <p:nvPr/>
        </p:nvSpPr>
        <p:spPr>
          <a:xfrm>
            <a:off x="5929069" y="2854184"/>
            <a:ext cx="478031" cy="558101"/>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8" name="右箭头 17"/>
          <p:cNvSpPr/>
          <p:nvPr/>
        </p:nvSpPr>
        <p:spPr>
          <a:xfrm>
            <a:off x="8726067" y="2854183"/>
            <a:ext cx="478031" cy="558101"/>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9" name="椭圆 18"/>
          <p:cNvSpPr/>
          <p:nvPr/>
        </p:nvSpPr>
        <p:spPr>
          <a:xfrm>
            <a:off x="1523187" y="4931375"/>
            <a:ext cx="1394000" cy="1394000"/>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原包</a:t>
            </a:r>
            <a:endParaRPr lang="zh-CN" altLang="en-US" sz="2800"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6841012" y="4902803"/>
            <a:ext cx="1451141" cy="1451141"/>
            <a:chOff x="4020025" y="4902804"/>
            <a:chExt cx="1451141" cy="1451141"/>
          </a:xfrm>
        </p:grpSpPr>
        <p:sp>
          <p:nvSpPr>
            <p:cNvPr id="20" name="椭圆 19"/>
            <p:cNvSpPr/>
            <p:nvPr/>
          </p:nvSpPr>
          <p:spPr>
            <a:xfrm>
              <a:off x="4267502" y="5143792"/>
              <a:ext cx="956187" cy="969165"/>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1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压缩后的</a:t>
              </a:r>
              <a:endParaRPr lang="en-US" altLang="zh-CN" sz="1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zh-CN" altLang="en-US" sz="1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原包</a:t>
              </a:r>
              <a:endParaRPr lang="zh-CN" altLang="en-US" sz="1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21" name="组合 20"/>
            <p:cNvGrpSpPr/>
            <p:nvPr/>
          </p:nvGrpSpPr>
          <p:grpSpPr>
            <a:xfrm>
              <a:off x="4020025" y="4902804"/>
              <a:ext cx="1451141" cy="1451141"/>
              <a:chOff x="3282449" y="4612115"/>
              <a:chExt cx="2112135" cy="2112135"/>
            </a:xfrm>
          </p:grpSpPr>
          <p:sp>
            <p:nvSpPr>
              <p:cNvPr id="22" name="同心圆 21"/>
              <p:cNvSpPr/>
              <p:nvPr/>
            </p:nvSpPr>
            <p:spPr>
              <a:xfrm>
                <a:off x="3282449" y="4612115"/>
                <a:ext cx="2112135" cy="2112135"/>
              </a:xfrm>
              <a:prstGeom prst="donut">
                <a:avLst>
                  <a:gd name="adj" fmla="val 15832"/>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a:xfrm>
                <a:off x="3383994" y="4709389"/>
                <a:ext cx="1909044" cy="1655793"/>
              </a:xfrm>
              <a:prstGeom prst="rect">
                <a:avLst/>
              </a:prstGeom>
              <a:noFill/>
            </p:spPr>
            <p:txBody>
              <a:bodyPr wrap="none" lIns="91440" tIns="45720" rIns="91440" bIns="45720">
                <a:prstTxWarp prst="textButtonPour">
                  <a:avLst>
                    <a:gd name="adj1" fmla="val 10166691"/>
                    <a:gd name="adj2" fmla="val 78242"/>
                  </a:avLst>
                </a:prstTxWarp>
                <a:spAutoFit/>
              </a:bodyPr>
              <a:lstStyle/>
              <a:p>
                <a:pPr algn="ctr"/>
                <a:r>
                  <a:rPr lang="zh-CN" altLang="en-US" sz="440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安  全  加   固  代  码</a:t>
                </a:r>
                <a:endParaRPr lang="zh-CN" altLang="en-US" sz="440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grpSp>
      </p:grpSp>
      <p:sp>
        <p:nvSpPr>
          <p:cNvPr id="24" name="椭圆 23"/>
          <p:cNvSpPr/>
          <p:nvPr/>
        </p:nvSpPr>
        <p:spPr>
          <a:xfrm>
            <a:off x="9297453" y="4902802"/>
            <a:ext cx="1451141" cy="1451141"/>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加固包</a:t>
            </a:r>
            <a:endParaRPr lang="zh-CN" altLang="en-US" sz="2000" dirty="0">
              <a:latin typeface="微软雅黑" panose="020B0503020204020204" pitchFamily="34" charset="-122"/>
              <a:ea typeface="微软雅黑" panose="020B0503020204020204" pitchFamily="34" charset="-122"/>
            </a:endParaRPr>
          </a:p>
        </p:txBody>
      </p:sp>
      <p:sp>
        <p:nvSpPr>
          <p:cNvPr id="25" name="椭圆 24"/>
          <p:cNvSpPr/>
          <p:nvPr/>
        </p:nvSpPr>
        <p:spPr>
          <a:xfrm>
            <a:off x="4401006" y="5143792"/>
            <a:ext cx="956187" cy="969165"/>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1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压缩后的</a:t>
            </a:r>
            <a:endParaRPr lang="en-US" altLang="zh-CN" sz="1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zh-CN" altLang="en-US" sz="1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原包</a:t>
            </a:r>
            <a:endParaRPr lang="zh-CN" altLang="en-US" sz="1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6" name="右箭头 25"/>
          <p:cNvSpPr/>
          <p:nvPr/>
        </p:nvSpPr>
        <p:spPr>
          <a:xfrm>
            <a:off x="3375489" y="5349321"/>
            <a:ext cx="478031" cy="558101"/>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27" name="右箭头 26"/>
          <p:cNvSpPr/>
          <p:nvPr/>
        </p:nvSpPr>
        <p:spPr>
          <a:xfrm>
            <a:off x="5832684" y="5349321"/>
            <a:ext cx="478031" cy="558101"/>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28" name="右箭头 27"/>
          <p:cNvSpPr/>
          <p:nvPr/>
        </p:nvSpPr>
        <p:spPr>
          <a:xfrm>
            <a:off x="8550214" y="5349321"/>
            <a:ext cx="478031" cy="558101"/>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13" name="直接连接符 12"/>
          <p:cNvCxnSpPr/>
          <p:nvPr/>
        </p:nvCxnSpPr>
        <p:spPr>
          <a:xfrm>
            <a:off x="381000" y="4495800"/>
            <a:ext cx="11303000"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8508559" y="2148648"/>
            <a:ext cx="800219" cy="461665"/>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2400" b="1" dirty="0">
                <a:solidFill>
                  <a:schemeClr val="accent3"/>
                </a:solidFill>
                <a:latin typeface="微软雅黑" panose="020B0503020204020204" pitchFamily="34" charset="-122"/>
                <a:ea typeface="微软雅黑" panose="020B0503020204020204" pitchFamily="34" charset="-122"/>
              </a:rPr>
              <a:t>压缩</a:t>
            </a:r>
            <a:endParaRPr lang="zh-CN" altLang="en-US" sz="2400" b="1" dirty="0">
              <a:solidFill>
                <a:schemeClr val="accent3"/>
              </a:solidFill>
              <a:latin typeface="微软雅黑" panose="020B0503020204020204" pitchFamily="34" charset="-122"/>
              <a:ea typeface="微软雅黑" panose="020B0503020204020204" pitchFamily="34" charset="-122"/>
            </a:endParaRPr>
          </a:p>
        </p:txBody>
      </p:sp>
      <p:sp>
        <p:nvSpPr>
          <p:cNvPr id="30" name="矩形 29"/>
          <p:cNvSpPr/>
          <p:nvPr/>
        </p:nvSpPr>
        <p:spPr>
          <a:xfrm>
            <a:off x="3164664" y="4786147"/>
            <a:ext cx="800219" cy="461665"/>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2400" b="1" dirty="0">
                <a:solidFill>
                  <a:schemeClr val="accent3"/>
                </a:solidFill>
                <a:latin typeface="微软雅黑" panose="020B0503020204020204" pitchFamily="34" charset="-122"/>
                <a:ea typeface="微软雅黑" panose="020B0503020204020204" pitchFamily="34" charset="-122"/>
              </a:rPr>
              <a:t>压缩</a:t>
            </a:r>
            <a:endParaRPr lang="zh-CN" altLang="en-US" sz="2400" b="1" dirty="0">
              <a:solidFill>
                <a:schemeClr val="accent3"/>
              </a:solidFill>
              <a:latin typeface="微软雅黑" panose="020B0503020204020204" pitchFamily="34" charset="-122"/>
              <a:ea typeface="微软雅黑" panose="020B0503020204020204" pitchFamily="34" charset="-122"/>
            </a:endParaRPr>
          </a:p>
        </p:txBody>
      </p:sp>
      <p:sp>
        <p:nvSpPr>
          <p:cNvPr id="31" name="矩形 30"/>
          <p:cNvSpPr/>
          <p:nvPr/>
        </p:nvSpPr>
        <p:spPr>
          <a:xfrm>
            <a:off x="2831917" y="2203667"/>
            <a:ext cx="800219" cy="461665"/>
          </a:xfrm>
          <a:prstGeom prst="rect">
            <a:avLst/>
          </a:prstGeom>
          <a:noFill/>
        </p:spPr>
        <p:txBody>
          <a:bodyPr wrap="none" lIns="91440" tIns="45720" rIns="91440" bIns="45720">
            <a:spAutoFit/>
          </a:bodyPr>
          <a:lstStyle/>
          <a:p>
            <a:pPr algn="ctr"/>
            <a:r>
              <a:rPr lang="zh-CN" altLang="en-US" sz="2400" b="1" dirty="0">
                <a:ln w="6600">
                  <a:solidFill>
                    <a:schemeClr val="accent2"/>
                  </a:solidFill>
                  <a:prstDash val="solid"/>
                </a:ln>
                <a:solidFill>
                  <a:srgbClr val="FFFFFF"/>
                </a:solidFill>
                <a:effectLst>
                  <a:outerShdw dist="38100" dir="2700000" algn="tl" rotWithShape="0">
                    <a:schemeClr val="accent2"/>
                  </a:outerShdw>
                </a:effectLst>
                <a:latin typeface="微软雅黑" panose="020B0503020204020204" pitchFamily="34" charset="-122"/>
                <a:ea typeface="微软雅黑" panose="020B0503020204020204" pitchFamily="34" charset="-122"/>
              </a:rPr>
              <a:t>加固</a:t>
            </a:r>
            <a:endParaRPr lang="zh-CN" altLang="en-US" sz="2400" b="1" dirty="0">
              <a:ln w="6600">
                <a:solidFill>
                  <a:schemeClr val="accent2"/>
                </a:solidFill>
                <a:prstDash val="solid"/>
              </a:ln>
              <a:solidFill>
                <a:srgbClr val="FFFFFF"/>
              </a:solidFill>
              <a:effectLst>
                <a:outerShdw dist="38100" dir="2700000" algn="tl" rotWithShape="0">
                  <a:schemeClr val="accent2"/>
                </a:outerShdw>
              </a:effectLst>
              <a:latin typeface="微软雅黑" panose="020B0503020204020204" pitchFamily="34" charset="-122"/>
              <a:ea typeface="微软雅黑" panose="020B0503020204020204" pitchFamily="34" charset="-122"/>
            </a:endParaRPr>
          </a:p>
        </p:txBody>
      </p:sp>
      <p:sp>
        <p:nvSpPr>
          <p:cNvPr id="32" name="矩形 31"/>
          <p:cNvSpPr/>
          <p:nvPr/>
        </p:nvSpPr>
        <p:spPr>
          <a:xfrm>
            <a:off x="5632390" y="4780014"/>
            <a:ext cx="800219" cy="461665"/>
          </a:xfrm>
          <a:prstGeom prst="rect">
            <a:avLst/>
          </a:prstGeom>
          <a:noFill/>
        </p:spPr>
        <p:txBody>
          <a:bodyPr wrap="none" lIns="91440" tIns="45720" rIns="91440" bIns="45720">
            <a:spAutoFit/>
          </a:bodyPr>
          <a:lstStyle/>
          <a:p>
            <a:pPr algn="ctr"/>
            <a:r>
              <a:rPr lang="zh-CN" altLang="en-US" sz="2400" b="1" dirty="0">
                <a:ln w="6600">
                  <a:solidFill>
                    <a:schemeClr val="accent2"/>
                  </a:solidFill>
                  <a:prstDash val="solid"/>
                </a:ln>
                <a:solidFill>
                  <a:srgbClr val="FFFFFF"/>
                </a:solidFill>
                <a:effectLst>
                  <a:outerShdw dist="38100" dir="2700000" algn="tl" rotWithShape="0">
                    <a:schemeClr val="accent2"/>
                  </a:outerShdw>
                </a:effectLst>
                <a:latin typeface="微软雅黑" panose="020B0503020204020204" pitchFamily="34" charset="-122"/>
                <a:ea typeface="微软雅黑" panose="020B0503020204020204" pitchFamily="34" charset="-122"/>
              </a:rPr>
              <a:t>加固</a:t>
            </a:r>
            <a:endParaRPr lang="zh-CN" altLang="en-US" sz="2400" b="1" dirty="0">
              <a:ln w="6600">
                <a:solidFill>
                  <a:schemeClr val="accent2"/>
                </a:solidFill>
                <a:prstDash val="solid"/>
              </a:ln>
              <a:solidFill>
                <a:srgbClr val="FFFFFF"/>
              </a:solidFill>
              <a:effectLst>
                <a:outerShdw dist="38100" dir="2700000" algn="tl" rotWithShape="0">
                  <a:schemeClr val="accent2"/>
                </a:outerShdw>
              </a:effectLst>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49137" y="2102158"/>
            <a:ext cx="565777" cy="15937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1"/>
          <a:stretch>
            <a:fillRect/>
          </a:stretch>
        </p:blipFill>
        <p:spPr>
          <a:xfrm>
            <a:off x="5622661" y="-12368"/>
            <a:ext cx="6400800" cy="6562725"/>
          </a:xfrm>
          <a:prstGeom prst="rect">
            <a:avLst/>
          </a:prstGeom>
        </p:spPr>
      </p:pic>
      <p:grpSp>
        <p:nvGrpSpPr>
          <p:cNvPr id="20" name="组合 19"/>
          <p:cNvGrpSpPr/>
          <p:nvPr/>
        </p:nvGrpSpPr>
        <p:grpSpPr>
          <a:xfrm>
            <a:off x="888819" y="2450605"/>
            <a:ext cx="3664298" cy="2308436"/>
            <a:chOff x="1689235" y="3451245"/>
            <a:chExt cx="2165165" cy="1128883"/>
          </a:xfrm>
        </p:grpSpPr>
        <p:sp>
          <p:nvSpPr>
            <p:cNvPr id="21" name="剪去单角的矩形 20"/>
            <p:cNvSpPr/>
            <p:nvPr/>
          </p:nvSpPr>
          <p:spPr>
            <a:xfrm flipH="1">
              <a:off x="1695620" y="3884816"/>
              <a:ext cx="2158780" cy="695312"/>
            </a:xfrm>
            <a:prstGeom prst="snip1Rect">
              <a:avLst/>
            </a:prstGeom>
            <a:ln>
              <a:solidFill>
                <a:srgbClr val="FCDD00"/>
              </a:solidFill>
            </a:ln>
          </p:spPr>
          <p:style>
            <a:lnRef idx="2">
              <a:schemeClr val="accent6"/>
            </a:lnRef>
            <a:fillRef idx="1">
              <a:schemeClr val="lt1"/>
            </a:fillRef>
            <a:effectRef idx="0">
              <a:schemeClr val="accent6"/>
            </a:effectRef>
            <a:fontRef idx="minor">
              <a:schemeClr val="dk1"/>
            </a:fontRef>
          </p:style>
          <p:txBody>
            <a:bodyPr rtlCol="0" anchor="ctr"/>
            <a:lstStyle/>
            <a:p>
              <a:pPr lvl="1"/>
              <a:endParaRPr lang="zh-CN" altLang="en-US" sz="1400" dirty="0">
                <a:solidFill>
                  <a:schemeClr val="bg1">
                    <a:lumMod val="65000"/>
                  </a:schemeClr>
                </a:solidFill>
              </a:endParaRPr>
            </a:p>
          </p:txBody>
        </p:sp>
        <p:sp>
          <p:nvSpPr>
            <p:cNvPr id="22" name="文本框 89"/>
            <p:cNvSpPr txBox="1"/>
            <p:nvPr/>
          </p:nvSpPr>
          <p:spPr>
            <a:xfrm>
              <a:off x="1689235" y="3930864"/>
              <a:ext cx="1650300" cy="647195"/>
            </a:xfrm>
            <a:prstGeom prst="rect">
              <a:avLst/>
            </a:prstGeom>
            <a:noFill/>
            <a:ln>
              <a:noFill/>
            </a:ln>
          </p:spPr>
          <p:txBody>
            <a:bodyPr wrap="square" rtlCol="0">
              <a:spAutoFit/>
            </a:bodyPr>
            <a:lstStyle/>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减少</a:t>
              </a:r>
              <a:r>
                <a:rPr lang="en-US" altLang="zh-CN" sz="1600" dirty="0">
                  <a:latin typeface="微软雅黑" panose="020B0503020204020204" pitchFamily="34" charset="-122"/>
                  <a:ea typeface="微软雅黑" panose="020B0503020204020204" pitchFamily="34" charset="-122"/>
                </a:rPr>
                <a:t>APP</a:t>
              </a:r>
              <a:r>
                <a:rPr lang="zh-CN" altLang="en-US" sz="1600" dirty="0">
                  <a:latin typeface="微软雅黑" panose="020B0503020204020204" pitchFamily="34" charset="-122"/>
                  <a:ea typeface="微软雅黑" panose="020B0503020204020204" pitchFamily="34" charset="-122"/>
                </a:rPr>
                <a:t>更新时间</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更新时间可控</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服务器负载可控</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静默更新、</a:t>
              </a:r>
              <a:r>
                <a:rPr lang="en-US" altLang="zh-CN" sz="1600" dirty="0">
                  <a:latin typeface="微软雅黑" panose="020B0503020204020204" pitchFamily="34" charset="-122"/>
                  <a:ea typeface="微软雅黑" panose="020B0503020204020204" pitchFamily="34" charset="-122"/>
                </a:rPr>
                <a:t>CDN</a:t>
              </a:r>
              <a:r>
                <a:rPr lang="zh-CN" altLang="en-US" sz="1600" dirty="0">
                  <a:latin typeface="微软雅黑" panose="020B0503020204020204" pitchFamily="34" charset="-122"/>
                  <a:ea typeface="微软雅黑" panose="020B0503020204020204" pitchFamily="34" charset="-122"/>
                </a:rPr>
                <a:t>加速</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对用户透明</a:t>
              </a:r>
              <a:endParaRPr lang="en-US" altLang="zh-CN" sz="1600" dirty="0">
                <a:latin typeface="微软雅黑" panose="020B0503020204020204" pitchFamily="34" charset="-122"/>
                <a:ea typeface="微软雅黑" panose="020B0503020204020204" pitchFamily="34" charset="-122"/>
              </a:endParaRPr>
            </a:p>
          </p:txBody>
        </p:sp>
        <p:sp>
          <p:nvSpPr>
            <p:cNvPr id="23" name="TextBox 48"/>
            <p:cNvSpPr txBox="1"/>
            <p:nvPr/>
          </p:nvSpPr>
          <p:spPr>
            <a:xfrm>
              <a:off x="1797186" y="3451245"/>
              <a:ext cx="1340455" cy="255868"/>
            </a:xfrm>
            <a:prstGeom prst="rect">
              <a:avLst/>
            </a:prstGeom>
            <a:noFill/>
            <a:ln>
              <a:noFill/>
            </a:ln>
          </p:spPr>
          <p:txBody>
            <a:bodyPr wrap="none" rtlCol="0">
              <a:spAutoFit/>
            </a:bodyPr>
            <a:lstStyle/>
            <a:p>
              <a:pPr marL="285750" indent="-285750">
                <a:buFont typeface="Wingdings" panose="05000000000000000000" pitchFamily="2" charset="2"/>
                <a:buChar char="l"/>
              </a:pPr>
              <a:r>
                <a:rPr lang="zh-CN" altLang="en-US" sz="2800" b="1" dirty="0">
                  <a:solidFill>
                    <a:srgbClr val="FCDD00"/>
                  </a:solidFill>
                  <a:latin typeface="微软雅黑" panose="020B0503020204020204" pitchFamily="34" charset="-122"/>
                  <a:ea typeface="微软雅黑" panose="020B0503020204020204" pitchFamily="34" charset="-122"/>
                </a:rPr>
                <a:t>应用云更新</a:t>
              </a:r>
              <a:endParaRPr lang="zh-CN" altLang="en-US" sz="2800" b="1" dirty="0">
                <a:solidFill>
                  <a:srgbClr val="FCDD00"/>
                </a:solidFill>
                <a:latin typeface="微软雅黑" panose="020B0503020204020204" pitchFamily="34" charset="-122"/>
                <a:ea typeface="微软雅黑" panose="020B0503020204020204" pitchFamily="34" charset="-122"/>
              </a:endParaRPr>
            </a:p>
          </p:txBody>
        </p:sp>
      </p:grpSp>
      <p:cxnSp>
        <p:nvCxnSpPr>
          <p:cNvPr id="24" name="直接连接符 23"/>
          <p:cNvCxnSpPr/>
          <p:nvPr/>
        </p:nvCxnSpPr>
        <p:spPr>
          <a:xfrm flipH="1">
            <a:off x="5428934" y="5499044"/>
            <a:ext cx="1284596" cy="0"/>
          </a:xfrm>
          <a:prstGeom prst="line">
            <a:avLst/>
          </a:prstGeom>
          <a:ln>
            <a:solidFill>
              <a:srgbClr val="FCDD00"/>
            </a:solidFill>
          </a:ln>
        </p:spPr>
        <p:style>
          <a:lnRef idx="3">
            <a:schemeClr val="accent4"/>
          </a:lnRef>
          <a:fillRef idx="0">
            <a:schemeClr val="accent4"/>
          </a:fillRef>
          <a:effectRef idx="2">
            <a:schemeClr val="accent4"/>
          </a:effectRef>
          <a:fontRef idx="minor">
            <a:schemeClr val="tx1"/>
          </a:fontRef>
        </p:style>
      </p:cxnSp>
      <p:cxnSp>
        <p:nvCxnSpPr>
          <p:cNvPr id="25" name="直接连接符 24"/>
          <p:cNvCxnSpPr/>
          <p:nvPr/>
        </p:nvCxnSpPr>
        <p:spPr>
          <a:xfrm flipV="1">
            <a:off x="5428934" y="2722804"/>
            <a:ext cx="0" cy="2776241"/>
          </a:xfrm>
          <a:prstGeom prst="line">
            <a:avLst/>
          </a:prstGeom>
          <a:ln>
            <a:solidFill>
              <a:srgbClr val="FCDD00"/>
            </a:solidFill>
          </a:ln>
        </p:spPr>
        <p:style>
          <a:lnRef idx="3">
            <a:schemeClr val="accent4"/>
          </a:lnRef>
          <a:fillRef idx="0">
            <a:schemeClr val="accent4"/>
          </a:fillRef>
          <a:effectRef idx="2">
            <a:schemeClr val="accent4"/>
          </a:effectRef>
          <a:fontRef idx="minor">
            <a:schemeClr val="tx1"/>
          </a:fontRef>
        </p:style>
      </p:cxnSp>
      <p:cxnSp>
        <p:nvCxnSpPr>
          <p:cNvPr id="26" name="直接连接符 25"/>
          <p:cNvCxnSpPr/>
          <p:nvPr/>
        </p:nvCxnSpPr>
        <p:spPr>
          <a:xfrm flipH="1">
            <a:off x="3419159" y="2722804"/>
            <a:ext cx="2009775" cy="0"/>
          </a:xfrm>
          <a:prstGeom prst="line">
            <a:avLst/>
          </a:prstGeom>
          <a:ln>
            <a:solidFill>
              <a:srgbClr val="FCDD00"/>
            </a:solidFill>
          </a:ln>
        </p:spPr>
        <p:style>
          <a:lnRef idx="3">
            <a:schemeClr val="accent4"/>
          </a:lnRef>
          <a:fillRef idx="0">
            <a:schemeClr val="accent4"/>
          </a:fillRef>
          <a:effectRef idx="2">
            <a:schemeClr val="accent4"/>
          </a:effectRef>
          <a:fontRef idx="minor">
            <a:schemeClr val="tx1"/>
          </a:fontRef>
        </p:style>
      </p:cxnSp>
    </p:spTree>
  </p:cSld>
  <p:clrMapOvr>
    <a:masterClrMapping/>
  </p:clrMapOvr>
  <p:transition spd="slow">
    <p:randomBar dir="vert"/>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zh-CN" altLang="en-US" sz="2300" spc="300" dirty="0">
                <a:solidFill>
                  <a:srgbClr val="007AF0"/>
                </a:solidFill>
                <a:latin typeface="微软雅黑" panose="020B0503020204020204" pitchFamily="34" charset="-122"/>
                <a:ea typeface="微软雅黑" panose="020B0503020204020204" pitchFamily="34" charset="-122"/>
              </a:rPr>
              <a:t>云更新管理系统</a:t>
            </a:r>
            <a:endParaRPr lang="zh-CN" altLang="en-US" sz="2300" spc="300" dirty="0">
              <a:solidFill>
                <a:srgbClr val="007AF0"/>
              </a:solidFill>
              <a:latin typeface="微软雅黑" panose="020B0503020204020204" pitchFamily="34" charset="-122"/>
              <a:ea typeface="微软雅黑" panose="020B0503020204020204" pitchFamily="34" charset="-122"/>
            </a:endParaRPr>
          </a:p>
        </p:txBody>
      </p:sp>
      <p:sp>
        <p:nvSpPr>
          <p:cNvPr id="3" name="TextBox 19"/>
          <p:cNvSpPr txBox="1">
            <a:spLocks noChangeArrowheads="1"/>
          </p:cNvSpPr>
          <p:nvPr/>
        </p:nvSpPr>
        <p:spPr bwMode="auto">
          <a:xfrm>
            <a:off x="1600867" y="1293125"/>
            <a:ext cx="1001899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indent="-285750" eaLnBrk="1" hangingPunct="1">
              <a:lnSpc>
                <a:spcPct val="150000"/>
              </a:lnSpc>
              <a:buFont typeface="Arial" panose="020B0604020202020204" pitchFamily="34" charset="0"/>
              <a:buChar char="•"/>
            </a:pPr>
            <a:r>
              <a:rPr lang="zh-CN" altLang="en-US" sz="1800" dirty="0">
                <a:latin typeface="黑体" panose="02010609060101010101" pitchFamily="49" charset="-122"/>
                <a:ea typeface="黑体" panose="02010609060101010101" pitchFamily="49" charset="-122"/>
              </a:rPr>
              <a:t>云更新是爱加密为用户提供的一项实现</a:t>
            </a:r>
            <a:r>
              <a:rPr lang="en-US" altLang="zh-CN" sz="1800" dirty="0">
                <a:latin typeface="黑体" panose="02010609060101010101" pitchFamily="49" charset="-122"/>
                <a:ea typeface="黑体" panose="02010609060101010101" pitchFamily="49" charset="-122"/>
              </a:rPr>
              <a:t>APK</a:t>
            </a:r>
            <a:r>
              <a:rPr lang="zh-CN" altLang="en-US" sz="1800" dirty="0">
                <a:latin typeface="黑体" panose="02010609060101010101" pitchFamily="49" charset="-122"/>
                <a:ea typeface="黑体" panose="02010609060101010101" pitchFamily="49" charset="-122"/>
              </a:rPr>
              <a:t>版本灵活更新的服务</a:t>
            </a:r>
            <a:endParaRPr lang="en-US" altLang="zh-CN" sz="1800" dirty="0">
              <a:latin typeface="黑体" panose="02010609060101010101" pitchFamily="49" charset="-122"/>
              <a:ea typeface="黑体" panose="02010609060101010101" pitchFamily="49" charset="-122"/>
            </a:endParaRPr>
          </a:p>
        </p:txBody>
      </p:sp>
      <p:grpSp>
        <p:nvGrpSpPr>
          <p:cNvPr id="20" name="组合 19"/>
          <p:cNvGrpSpPr/>
          <p:nvPr/>
        </p:nvGrpSpPr>
        <p:grpSpPr>
          <a:xfrm>
            <a:off x="5776446" y="2911458"/>
            <a:ext cx="5013573" cy="3141870"/>
            <a:chOff x="371586" y="2987966"/>
            <a:chExt cx="5013573" cy="3141870"/>
          </a:xfrm>
        </p:grpSpPr>
        <p:sp>
          <p:nvSpPr>
            <p:cNvPr id="17" name="矩形 16"/>
            <p:cNvSpPr/>
            <p:nvPr/>
          </p:nvSpPr>
          <p:spPr>
            <a:xfrm>
              <a:off x="371586" y="3544513"/>
              <a:ext cx="5013573" cy="2585323"/>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sz="1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rPr>
                <a:t>APP</a:t>
              </a:r>
              <a:r>
                <a:rPr lang="zh-CN" altLang="en-US" sz="1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rPr>
                <a:t>的更新不可避免，频繁的</a:t>
              </a:r>
              <a:r>
                <a:rPr lang="en-US" altLang="zh-CN" sz="1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rPr>
                <a:t>APP</a:t>
              </a:r>
              <a:r>
                <a:rPr lang="zh-CN" altLang="en-US" sz="1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rPr>
                <a:t>更新需要重视用户体验</a:t>
              </a:r>
              <a:endParaRPr lang="en-US" altLang="zh-CN" sz="1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rPr>
                <a:t>支持增量更新、全包更新</a:t>
              </a:r>
              <a:endParaRPr lang="en-US" altLang="zh-CN" sz="1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rPr>
                <a:t>多渠道快速更新</a:t>
              </a:r>
              <a:endParaRPr lang="zh-CN" altLang="en-US" sz="1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rPr>
                <a:t>网络状况智能感知</a:t>
              </a:r>
              <a:endParaRPr lang="en-US" altLang="zh-CN" sz="1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rPr>
                <a:t>用户无感知，全程透明使用最新版本的</a:t>
              </a:r>
              <a:r>
                <a:rPr lang="en-US" altLang="zh-CN" sz="1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rPr>
                <a:t>APP</a:t>
              </a:r>
              <a:endParaRPr lang="zh-CN" altLang="en-US" sz="1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endParaRPr>
            </a:p>
          </p:txBody>
        </p:sp>
        <p:pic>
          <p:nvPicPr>
            <p:cNvPr id="18" name="Picture 5" descr="E:\公司总融资ppt\无文字\19\矢量智能对象.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27375" y="2987966"/>
              <a:ext cx="457200" cy="43815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5"/>
            <p:cNvSpPr txBox="1"/>
            <p:nvPr/>
          </p:nvSpPr>
          <p:spPr>
            <a:xfrm>
              <a:off x="1010214" y="3007117"/>
              <a:ext cx="1415772" cy="461665"/>
            </a:xfrm>
            <a:prstGeom prst="rect">
              <a:avLst/>
            </a:prstGeom>
            <a:noFill/>
          </p:spPr>
          <p:txBody>
            <a:bodyPr wrap="none" rtlCol="0">
              <a:spAutoFit/>
            </a:bodyPr>
            <a:lstStyle/>
            <a:p>
              <a:r>
                <a:rPr lang="zh-CN" alt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rPr>
                <a:t>运营模式</a:t>
              </a:r>
              <a:endParaRPr lang="zh-CN" alt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1910014" y="2415310"/>
            <a:ext cx="3196590" cy="3837792"/>
            <a:chOff x="-588487" y="2340996"/>
            <a:chExt cx="3196590" cy="3837792"/>
          </a:xfrm>
        </p:grpSpPr>
        <p:sp>
          <p:nvSpPr>
            <p:cNvPr id="22" name="圆角矩形 21"/>
            <p:cNvSpPr/>
            <p:nvPr/>
          </p:nvSpPr>
          <p:spPr>
            <a:xfrm>
              <a:off x="-588487" y="5428982"/>
              <a:ext cx="3196590" cy="749806"/>
            </a:xfrm>
            <a:prstGeom prst="roundRect">
              <a:avLst/>
            </a:prstGeom>
            <a:solidFill>
              <a:srgbClr val="007AF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CDN</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加速</a:t>
              </a:r>
              <a:endPar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3" name="圆角矩形 22"/>
            <p:cNvSpPr/>
            <p:nvPr/>
          </p:nvSpPr>
          <p:spPr>
            <a:xfrm>
              <a:off x="-588487" y="3370325"/>
              <a:ext cx="3196590" cy="749806"/>
            </a:xfrm>
            <a:prstGeom prst="roundRect">
              <a:avLst/>
            </a:prstGeom>
            <a:solidFill>
              <a:schemeClr val="accent6">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强制</a:t>
              </a: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非强制更新</a:t>
              </a:r>
              <a:endPar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4" name="圆角矩形 23"/>
            <p:cNvSpPr/>
            <p:nvPr/>
          </p:nvSpPr>
          <p:spPr>
            <a:xfrm>
              <a:off x="-588487" y="4399654"/>
              <a:ext cx="3196590" cy="749806"/>
            </a:xfrm>
            <a:prstGeom prst="roundRect">
              <a:avLst/>
            </a:prstGeom>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静默更新</a:t>
              </a:r>
              <a:endParaRPr lang="zh-CN" altLang="en-US" sz="2000" b="1" dirty="0">
                <a:solidFill>
                  <a:schemeClr val="tx1"/>
                </a:solidFill>
                <a:effectLst>
                  <a:outerShdw blurRad="38100" dist="38100" dir="2700000" algn="tl">
                    <a:srgbClr val="000000">
                      <a:alpha val="43137"/>
                    </a:srgbClr>
                  </a:outerShdw>
                </a:effectLst>
              </a:endParaRPr>
            </a:p>
          </p:txBody>
        </p:sp>
        <p:sp>
          <p:nvSpPr>
            <p:cNvPr id="25" name="圆角矩形 24"/>
            <p:cNvSpPr/>
            <p:nvPr/>
          </p:nvSpPr>
          <p:spPr>
            <a:xfrm>
              <a:off x="-588487" y="2340996"/>
              <a:ext cx="3196590" cy="749806"/>
            </a:xfrm>
            <a:prstGeom prst="roundRect">
              <a:avLst/>
            </a:prstGeom>
            <a:solidFill>
              <a:schemeClr val="accent4">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全量</a:t>
              </a: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增量更新</a:t>
              </a:r>
              <a:endPar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Tree>
  </p:cSld>
  <p:clrMapOvr>
    <a:masterClrMapping/>
  </p:clrMapOvr>
  <p:transition spd="slow">
    <p:randomBar dir="ver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nvSpPr>
        <p:spPr>
          <a:xfrm rot="4332186">
            <a:off x="4540083" y="1041079"/>
            <a:ext cx="3265487" cy="3263900"/>
          </a:xfrm>
          <a:custGeom>
            <a:avLst/>
            <a:gdLst>
              <a:gd name="connsiteX0" fmla="*/ 4248468 w 4355043"/>
              <a:gd name="connsiteY0" fmla="*/ 1504630 h 4355043"/>
              <a:gd name="connsiteX1" fmla="*/ 3457437 w 4355043"/>
              <a:gd name="connsiteY1" fmla="*/ 3939174 h 4355043"/>
              <a:gd name="connsiteX2" fmla="*/ 2177522 w 4355043"/>
              <a:gd name="connsiteY2" fmla="*/ 2177522 h 4355043"/>
              <a:gd name="connsiteX3" fmla="*/ 4248468 w 4355043"/>
              <a:gd name="connsiteY3" fmla="*/ 1504630 h 4355043"/>
            </a:gdLst>
            <a:ahLst/>
            <a:cxnLst>
              <a:cxn ang="0">
                <a:pos x="connsiteX0" y="connsiteY0"/>
              </a:cxn>
              <a:cxn ang="0">
                <a:pos x="connsiteX1" y="connsiteY1"/>
              </a:cxn>
              <a:cxn ang="0">
                <a:pos x="connsiteX2" y="connsiteY2"/>
              </a:cxn>
              <a:cxn ang="0">
                <a:pos x="connsiteX3" y="connsiteY3"/>
              </a:cxn>
            </a:cxnLst>
            <a:rect l="l" t="t" r="r" b="b"/>
            <a:pathLst>
              <a:path w="4355043" h="4355043">
                <a:moveTo>
                  <a:pt x="4248468" y="1504630"/>
                </a:moveTo>
                <a:cubicBezTo>
                  <a:pt x="4539982" y="2401818"/>
                  <a:pt x="4220631" y="3384681"/>
                  <a:pt x="3457437" y="3939174"/>
                </a:cubicBezTo>
                <a:lnTo>
                  <a:pt x="2177522" y="2177522"/>
                </a:lnTo>
                <a:lnTo>
                  <a:pt x="4248468" y="1504630"/>
                </a:lnTo>
                <a:close/>
              </a:path>
            </a:pathLst>
          </a:custGeom>
          <a:ln>
            <a:noFill/>
          </a:ln>
        </p:spPr>
        <p:style>
          <a:lnRef idx="2">
            <a:schemeClr val="accent4">
              <a:shade val="50000"/>
            </a:schemeClr>
          </a:lnRef>
          <a:fillRef idx="1">
            <a:schemeClr val="accent4"/>
          </a:fillRef>
          <a:effectRef idx="0">
            <a:schemeClr val="accent4"/>
          </a:effectRef>
          <a:fontRef idx="minor">
            <a:schemeClr val="lt1"/>
          </a:fontRef>
        </p:style>
        <p:txBody>
          <a:bodyPr lIns="2120221" tIns="1509123" rIns="207623" bIns="1013090" spcCol="952" anchor="ctr"/>
          <a:lstStyle/>
          <a:p>
            <a:pPr algn="ctr" defTabSz="599440">
              <a:lnSpc>
                <a:spcPct val="90000"/>
              </a:lnSpc>
              <a:spcAft>
                <a:spcPct val="35000"/>
              </a:spcAft>
              <a:defRPr/>
            </a:pPr>
            <a:endParaRPr lang="zh-CN" altLang="en-US" noProof="1">
              <a:latin typeface="微软雅黑" panose="020B0503020204020204" pitchFamily="34" charset="-122"/>
              <a:ea typeface="微软雅黑" panose="020B0503020204020204" pitchFamily="34" charset="-122"/>
            </a:endParaRPr>
          </a:p>
        </p:txBody>
      </p:sp>
      <p:sp>
        <p:nvSpPr>
          <p:cNvPr id="6" name="任意多边形 5"/>
          <p:cNvSpPr/>
          <p:nvPr/>
        </p:nvSpPr>
        <p:spPr>
          <a:xfrm>
            <a:off x="4585326" y="898997"/>
            <a:ext cx="3265488" cy="3265488"/>
          </a:xfrm>
          <a:custGeom>
            <a:avLst/>
            <a:gdLst>
              <a:gd name="connsiteX0" fmla="*/ 2177521 w 4355043"/>
              <a:gd name="connsiteY0" fmla="*/ 0 h 4355043"/>
              <a:gd name="connsiteX1" fmla="*/ 4248467 w 4355043"/>
              <a:gd name="connsiteY1" fmla="*/ 1504631 h 4355043"/>
              <a:gd name="connsiteX2" fmla="*/ 2177522 w 4355043"/>
              <a:gd name="connsiteY2" fmla="*/ 2177522 h 4355043"/>
              <a:gd name="connsiteX3" fmla="*/ 2177521 w 4355043"/>
              <a:gd name="connsiteY3" fmla="*/ 0 h 4355043"/>
            </a:gdLst>
            <a:ahLst/>
            <a:cxnLst>
              <a:cxn ang="0">
                <a:pos x="connsiteX0" y="connsiteY0"/>
              </a:cxn>
              <a:cxn ang="0">
                <a:pos x="connsiteX1" y="connsiteY1"/>
              </a:cxn>
              <a:cxn ang="0">
                <a:pos x="connsiteX2" y="connsiteY2"/>
              </a:cxn>
              <a:cxn ang="0">
                <a:pos x="connsiteX3" y="connsiteY3"/>
              </a:cxn>
            </a:cxnLst>
            <a:rect l="l" t="t" r="r" b="b"/>
            <a:pathLst>
              <a:path w="4355043" h="4355043">
                <a:moveTo>
                  <a:pt x="2177521" y="0"/>
                </a:moveTo>
                <a:cubicBezTo>
                  <a:pt x="3120881" y="0"/>
                  <a:pt x="3956953" y="607442"/>
                  <a:pt x="4248467" y="1504631"/>
                </a:cubicBezTo>
                <a:lnTo>
                  <a:pt x="2177522" y="2177522"/>
                </a:lnTo>
                <a:cubicBezTo>
                  <a:pt x="2177522" y="1451681"/>
                  <a:pt x="2177521" y="725841"/>
                  <a:pt x="2177521" y="0"/>
                </a:cubicBez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1720597" tIns="566041" rIns="529499" bIns="2033921" spcCol="952" anchor="ctr"/>
          <a:lstStyle/>
          <a:p>
            <a:pPr algn="ctr" defTabSz="599440">
              <a:lnSpc>
                <a:spcPct val="90000"/>
              </a:lnSpc>
              <a:spcAft>
                <a:spcPct val="35000"/>
              </a:spcAft>
              <a:defRPr/>
            </a:pPr>
            <a:r>
              <a:rPr lang="en-US" altLang="zh-CN" sz="1400" noProof="1">
                <a:solidFill>
                  <a:schemeClr val="tx1"/>
                </a:solidFill>
                <a:latin typeface="微软雅黑" panose="020B0503020204020204" pitchFamily="34" charset="-122"/>
                <a:ea typeface="微软雅黑" panose="020B0503020204020204" pitchFamily="34" charset="-122"/>
              </a:rPr>
              <a:t>SDK</a:t>
            </a:r>
            <a:r>
              <a:rPr lang="zh-CN" altLang="en-US" sz="1400" noProof="1">
                <a:solidFill>
                  <a:schemeClr val="tx1"/>
                </a:solidFill>
                <a:latin typeface="微软雅黑" panose="020B0503020204020204" pitchFamily="34" charset="-122"/>
                <a:ea typeface="微软雅黑" panose="020B0503020204020204" pitchFamily="34" charset="-122"/>
              </a:rPr>
              <a:t>独立更新</a:t>
            </a:r>
            <a:endParaRPr lang="en-US" altLang="zh-CN" sz="1400" noProof="1">
              <a:solidFill>
                <a:schemeClr val="tx1"/>
              </a:solidFill>
              <a:latin typeface="微软雅黑" panose="020B0503020204020204" pitchFamily="34" charset="-122"/>
              <a:ea typeface="微软雅黑" panose="020B0503020204020204" pitchFamily="34" charset="-122"/>
            </a:endParaRPr>
          </a:p>
        </p:txBody>
      </p:sp>
      <p:sp>
        <p:nvSpPr>
          <p:cNvPr id="7" name="任意多边形 6"/>
          <p:cNvSpPr/>
          <p:nvPr/>
        </p:nvSpPr>
        <p:spPr>
          <a:xfrm>
            <a:off x="4613901" y="986311"/>
            <a:ext cx="3265488" cy="3265487"/>
          </a:xfrm>
          <a:custGeom>
            <a:avLst/>
            <a:gdLst>
              <a:gd name="connsiteX0" fmla="*/ 4248468 w 4355043"/>
              <a:gd name="connsiteY0" fmla="*/ 1504630 h 4355043"/>
              <a:gd name="connsiteX1" fmla="*/ 3457437 w 4355043"/>
              <a:gd name="connsiteY1" fmla="*/ 3939174 h 4355043"/>
              <a:gd name="connsiteX2" fmla="*/ 2177522 w 4355043"/>
              <a:gd name="connsiteY2" fmla="*/ 2177522 h 4355043"/>
              <a:gd name="connsiteX3" fmla="*/ 4248468 w 4355043"/>
              <a:gd name="connsiteY3" fmla="*/ 1504630 h 4355043"/>
            </a:gdLst>
            <a:ahLst/>
            <a:cxnLst>
              <a:cxn ang="0">
                <a:pos x="connsiteX0" y="connsiteY0"/>
              </a:cxn>
              <a:cxn ang="0">
                <a:pos x="connsiteX1" y="connsiteY1"/>
              </a:cxn>
              <a:cxn ang="0">
                <a:pos x="connsiteX2" y="connsiteY2"/>
              </a:cxn>
              <a:cxn ang="0">
                <a:pos x="connsiteX3" y="connsiteY3"/>
              </a:cxn>
            </a:cxnLst>
            <a:rect l="l" t="t" r="r" b="b"/>
            <a:pathLst>
              <a:path w="4355043" h="4355043">
                <a:moveTo>
                  <a:pt x="4248468" y="1504630"/>
                </a:moveTo>
                <a:cubicBezTo>
                  <a:pt x="4539982" y="2401818"/>
                  <a:pt x="4220631" y="3384681"/>
                  <a:pt x="3457437" y="3939174"/>
                </a:cubicBezTo>
                <a:lnTo>
                  <a:pt x="2177522" y="2177522"/>
                </a:lnTo>
                <a:lnTo>
                  <a:pt x="4248468" y="1504630"/>
                </a:lnTo>
                <a:close/>
              </a:path>
            </a:pathLst>
          </a:custGeom>
          <a:solidFill>
            <a:schemeClr val="bg2">
              <a:lumMod val="75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2120221" tIns="1509123" rIns="207623" bIns="1013090" spcCol="952" anchor="ctr"/>
          <a:lstStyle/>
          <a:p>
            <a:pPr algn="ctr" defTabSz="599440">
              <a:lnSpc>
                <a:spcPct val="90000"/>
              </a:lnSpc>
              <a:spcAft>
                <a:spcPct val="35000"/>
              </a:spcAft>
              <a:defRPr/>
            </a:pPr>
            <a:r>
              <a:rPr lang="zh-CN" altLang="en-US" sz="1400" noProof="1">
                <a:solidFill>
                  <a:schemeClr val="tx1"/>
                </a:solidFill>
                <a:latin typeface="微软雅黑" panose="020B0503020204020204" pitchFamily="34" charset="-122"/>
                <a:ea typeface="微软雅黑" panose="020B0503020204020204" pitchFamily="34" charset="-122"/>
              </a:rPr>
              <a:t>运营方可控升级</a:t>
            </a:r>
            <a:endParaRPr lang="zh-CN" altLang="en-US" sz="1400" noProof="1">
              <a:solidFill>
                <a:schemeClr val="tx1"/>
              </a:solidFill>
              <a:latin typeface="微软雅黑" panose="020B0503020204020204" pitchFamily="34" charset="-122"/>
              <a:ea typeface="微软雅黑" panose="020B0503020204020204" pitchFamily="34" charset="-122"/>
            </a:endParaRPr>
          </a:p>
        </p:txBody>
      </p:sp>
      <p:sp>
        <p:nvSpPr>
          <p:cNvPr id="8" name="任意多边形 7"/>
          <p:cNvSpPr/>
          <p:nvPr/>
        </p:nvSpPr>
        <p:spPr>
          <a:xfrm>
            <a:off x="4466265" y="986311"/>
            <a:ext cx="3265487" cy="3265487"/>
          </a:xfrm>
          <a:custGeom>
            <a:avLst/>
            <a:gdLst>
              <a:gd name="connsiteX0" fmla="*/ 897606 w 4355043"/>
              <a:gd name="connsiteY0" fmla="*/ 3939173 h 4355043"/>
              <a:gd name="connsiteX1" fmla="*/ 106575 w 4355043"/>
              <a:gd name="connsiteY1" fmla="*/ 1504629 h 4355043"/>
              <a:gd name="connsiteX2" fmla="*/ 2177522 w 4355043"/>
              <a:gd name="connsiteY2" fmla="*/ 2177522 h 4355043"/>
              <a:gd name="connsiteX3" fmla="*/ 897606 w 4355043"/>
              <a:gd name="connsiteY3" fmla="*/ 3939173 h 4355043"/>
            </a:gdLst>
            <a:ahLst/>
            <a:cxnLst>
              <a:cxn ang="0">
                <a:pos x="connsiteX0" y="connsiteY0"/>
              </a:cxn>
              <a:cxn ang="0">
                <a:pos x="connsiteX1" y="connsiteY1"/>
              </a:cxn>
              <a:cxn ang="0">
                <a:pos x="connsiteX2" y="connsiteY2"/>
              </a:cxn>
              <a:cxn ang="0">
                <a:pos x="connsiteX3" y="connsiteY3"/>
              </a:cxn>
            </a:cxnLst>
            <a:rect l="l" t="t" r="r" b="b"/>
            <a:pathLst>
              <a:path w="4355043" h="4355043">
                <a:moveTo>
                  <a:pt x="897606" y="3939173"/>
                </a:moveTo>
                <a:cubicBezTo>
                  <a:pt x="134412" y="3384680"/>
                  <a:pt x="-184939" y="2401818"/>
                  <a:pt x="106575" y="1504629"/>
                </a:cubicBezTo>
                <a:lnTo>
                  <a:pt x="2177522" y="2177522"/>
                </a:lnTo>
                <a:lnTo>
                  <a:pt x="897606" y="3939173"/>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lIns="207623" tIns="1509123" rIns="2120221" bIns="1013090" spcCol="952" anchor="ctr"/>
          <a:lstStyle/>
          <a:p>
            <a:pPr algn="ctr" defTabSz="599440">
              <a:lnSpc>
                <a:spcPct val="90000"/>
              </a:lnSpc>
              <a:spcAft>
                <a:spcPct val="35000"/>
              </a:spcAft>
              <a:defRPr/>
            </a:pPr>
            <a:endParaRPr lang="zh-CN" altLang="en-US" noProof="1">
              <a:latin typeface="微软雅黑" panose="020B0503020204020204" pitchFamily="34" charset="-122"/>
              <a:ea typeface="微软雅黑" panose="020B0503020204020204" pitchFamily="34" charset="-122"/>
            </a:endParaRPr>
          </a:p>
        </p:txBody>
      </p:sp>
      <p:sp>
        <p:nvSpPr>
          <p:cNvPr id="9" name="任意多边形 8"/>
          <p:cNvSpPr/>
          <p:nvPr/>
        </p:nvSpPr>
        <p:spPr>
          <a:xfrm>
            <a:off x="4494840" y="898997"/>
            <a:ext cx="3265487" cy="3265488"/>
          </a:xfrm>
          <a:custGeom>
            <a:avLst/>
            <a:gdLst>
              <a:gd name="connsiteX0" fmla="*/ 106575 w 4355043"/>
              <a:gd name="connsiteY0" fmla="*/ 1504630 h 4355043"/>
              <a:gd name="connsiteX1" fmla="*/ 2177521 w 4355043"/>
              <a:gd name="connsiteY1" fmla="*/ -1 h 4355043"/>
              <a:gd name="connsiteX2" fmla="*/ 2177522 w 4355043"/>
              <a:gd name="connsiteY2" fmla="*/ 2177522 h 4355043"/>
              <a:gd name="connsiteX3" fmla="*/ 106575 w 4355043"/>
              <a:gd name="connsiteY3" fmla="*/ 1504630 h 4355043"/>
            </a:gdLst>
            <a:ahLst/>
            <a:cxnLst>
              <a:cxn ang="0">
                <a:pos x="connsiteX0" y="connsiteY0"/>
              </a:cxn>
              <a:cxn ang="0">
                <a:pos x="connsiteX1" y="connsiteY1"/>
              </a:cxn>
              <a:cxn ang="0">
                <a:pos x="connsiteX2" y="connsiteY2"/>
              </a:cxn>
              <a:cxn ang="0">
                <a:pos x="connsiteX3" y="connsiteY3"/>
              </a:cxn>
            </a:cxnLst>
            <a:rect l="l" t="t" r="r" b="b"/>
            <a:pathLst>
              <a:path w="4355043" h="4355043">
                <a:moveTo>
                  <a:pt x="106575" y="1504630"/>
                </a:moveTo>
                <a:cubicBezTo>
                  <a:pt x="398089" y="607442"/>
                  <a:pt x="1234162" y="-1"/>
                  <a:pt x="2177521" y="-1"/>
                </a:cubicBezTo>
                <a:cubicBezTo>
                  <a:pt x="2177521" y="725840"/>
                  <a:pt x="2177522" y="1451681"/>
                  <a:pt x="2177522" y="2177522"/>
                </a:cubicBezTo>
                <a:lnTo>
                  <a:pt x="106575" y="150463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lIns="529499" tIns="566041" rIns="1720597" bIns="2033921" spcCol="952" anchor="ctr"/>
          <a:lstStyle/>
          <a:p>
            <a:pPr algn="ctr" defTabSz="599440">
              <a:lnSpc>
                <a:spcPct val="90000"/>
              </a:lnSpc>
              <a:spcAft>
                <a:spcPct val="35000"/>
              </a:spcAft>
              <a:defRPr/>
            </a:pPr>
            <a:endParaRPr lang="zh-CN" altLang="en-US" noProof="1">
              <a:latin typeface="微软雅黑" panose="020B0503020204020204" pitchFamily="34" charset="-122"/>
              <a:ea typeface="微软雅黑" panose="020B0503020204020204" pitchFamily="34" charset="-122"/>
            </a:endParaRPr>
          </a:p>
        </p:txBody>
      </p:sp>
      <p:sp>
        <p:nvSpPr>
          <p:cNvPr id="10" name="环形箭头 9"/>
          <p:cNvSpPr/>
          <p:nvPr/>
        </p:nvSpPr>
        <p:spPr>
          <a:xfrm>
            <a:off x="4383714" y="697385"/>
            <a:ext cx="3670300" cy="3670300"/>
          </a:xfrm>
          <a:prstGeom prst="circularArrow">
            <a:avLst>
              <a:gd name="adj1" fmla="val 5085"/>
              <a:gd name="adj2" fmla="val 327528"/>
              <a:gd name="adj3" fmla="val 20192361"/>
              <a:gd name="adj4" fmla="val 16200324"/>
              <a:gd name="adj5" fmla="val 5932"/>
            </a:avLst>
          </a:prstGeom>
          <a:solidFill>
            <a:schemeClr val="accent2">
              <a:lumMod val="20000"/>
              <a:lumOff val="80000"/>
            </a:schemeClr>
          </a:solidFill>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hueOff val="0"/>
              <a:satOff val="0"/>
              <a:lumOff val="0"/>
              <a:alphaOff val="0"/>
            </a:schemeClr>
          </a:fontRef>
        </p:style>
      </p:sp>
      <p:sp>
        <p:nvSpPr>
          <p:cNvPr id="11" name="环形箭头 10"/>
          <p:cNvSpPr/>
          <p:nvPr/>
        </p:nvSpPr>
        <p:spPr>
          <a:xfrm>
            <a:off x="4412289" y="783111"/>
            <a:ext cx="3668712" cy="3671887"/>
          </a:xfrm>
          <a:prstGeom prst="circularArrow">
            <a:avLst>
              <a:gd name="adj1" fmla="val 5085"/>
              <a:gd name="adj2" fmla="val 327528"/>
              <a:gd name="adj3" fmla="val 2912753"/>
              <a:gd name="adj4" fmla="val 20519953"/>
              <a:gd name="adj5" fmla="val 5932"/>
            </a:avLst>
          </a:prstGeom>
          <a:solidFill>
            <a:schemeClr val="accent6"/>
          </a:solidFill>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hueOff val="0"/>
              <a:satOff val="0"/>
              <a:lumOff val="0"/>
              <a:alphaOff val="0"/>
            </a:schemeClr>
          </a:fontRef>
        </p:style>
      </p:sp>
      <p:sp>
        <p:nvSpPr>
          <p:cNvPr id="12" name="环形箭头 11"/>
          <p:cNvSpPr/>
          <p:nvPr/>
        </p:nvSpPr>
        <p:spPr>
          <a:xfrm>
            <a:off x="4337676" y="837086"/>
            <a:ext cx="3670300" cy="3671887"/>
          </a:xfrm>
          <a:prstGeom prst="circularArrow">
            <a:avLst>
              <a:gd name="adj1" fmla="val 5085"/>
              <a:gd name="adj2" fmla="val 327528"/>
              <a:gd name="adj3" fmla="val 7232777"/>
              <a:gd name="adj4" fmla="val 3239695"/>
              <a:gd name="adj5" fmla="val 5932"/>
            </a:avLst>
          </a:prstGeom>
          <a:solidFill>
            <a:schemeClr val="accent4">
              <a:lumMod val="40000"/>
              <a:lumOff val="60000"/>
            </a:schemeClr>
          </a:solidFill>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hueOff val="0"/>
              <a:satOff val="0"/>
              <a:lumOff val="0"/>
              <a:alphaOff val="0"/>
            </a:schemeClr>
          </a:fontRef>
        </p:style>
      </p:sp>
      <p:sp>
        <p:nvSpPr>
          <p:cNvPr id="13" name="环形箭头 12"/>
          <p:cNvSpPr/>
          <p:nvPr/>
        </p:nvSpPr>
        <p:spPr>
          <a:xfrm>
            <a:off x="4264652" y="783111"/>
            <a:ext cx="3668713" cy="3671887"/>
          </a:xfrm>
          <a:prstGeom prst="circularArrow">
            <a:avLst>
              <a:gd name="adj1" fmla="val 5085"/>
              <a:gd name="adj2" fmla="val 327528"/>
              <a:gd name="adj3" fmla="val 11552519"/>
              <a:gd name="adj4" fmla="val 7559718"/>
              <a:gd name="adj5" fmla="val 5932"/>
            </a:avLst>
          </a:prstGeom>
          <a:solidFill>
            <a:schemeClr val="accent5">
              <a:lumMod val="40000"/>
              <a:lumOff val="60000"/>
            </a:schemeClr>
          </a:solidFill>
        </p:spPr>
        <p:style>
          <a:lnRef idx="0">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hueOff val="0"/>
              <a:satOff val="0"/>
              <a:lumOff val="0"/>
              <a:alphaOff val="0"/>
            </a:schemeClr>
          </a:fontRef>
        </p:style>
      </p:sp>
      <p:sp>
        <p:nvSpPr>
          <p:cNvPr id="14" name="环形箭头 13"/>
          <p:cNvSpPr/>
          <p:nvPr/>
        </p:nvSpPr>
        <p:spPr>
          <a:xfrm>
            <a:off x="4283701" y="697385"/>
            <a:ext cx="3670300" cy="3670300"/>
          </a:xfrm>
          <a:prstGeom prst="circularArrow">
            <a:avLst>
              <a:gd name="adj1" fmla="val 5085"/>
              <a:gd name="adj2" fmla="val 327528"/>
              <a:gd name="adj3" fmla="val 15872148"/>
              <a:gd name="adj4" fmla="val 11880111"/>
              <a:gd name="adj5" fmla="val 5932"/>
            </a:avLst>
          </a:prstGeom>
          <a:solidFill>
            <a:schemeClr val="accent6">
              <a:lumMod val="40000"/>
              <a:lumOff val="60000"/>
            </a:schemeClr>
          </a:solidFill>
        </p:spPr>
        <p:style>
          <a:lnRef idx="0">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hueOff val="0"/>
              <a:satOff val="0"/>
              <a:lumOff val="0"/>
              <a:alphaOff val="0"/>
            </a:schemeClr>
          </a:fontRef>
        </p:style>
      </p:sp>
      <p:sp>
        <p:nvSpPr>
          <p:cNvPr id="15" name="矩形 22"/>
          <p:cNvSpPr>
            <a:spLocks noChangeArrowheads="1"/>
          </p:cNvSpPr>
          <p:nvPr/>
        </p:nvSpPr>
        <p:spPr bwMode="auto">
          <a:xfrm>
            <a:off x="5699279" y="3426298"/>
            <a:ext cx="856608" cy="263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2" tIns="34281" rIns="68562" bIns="34281">
            <a:spAutoFit/>
          </a:bodyPr>
          <a:lstStyle/>
          <a:p>
            <a:pPr algn="ctr">
              <a:lnSpc>
                <a:spcPct val="90000"/>
              </a:lnSpc>
              <a:spcAft>
                <a:spcPct val="35000"/>
              </a:spcAft>
            </a:pPr>
            <a:r>
              <a:rPr lang="zh-CN" altLang="en-US" sz="1400" dirty="0">
                <a:latin typeface="微软雅黑" panose="020B0503020204020204" pitchFamily="34" charset="-122"/>
                <a:ea typeface="微软雅黑" panose="020B0503020204020204" pitchFamily="34" charset="-122"/>
              </a:rPr>
              <a:t>高安全性</a:t>
            </a:r>
            <a:endParaRPr lang="zh-CN" altLang="en-US" sz="1400" dirty="0">
              <a:latin typeface="微软雅黑" panose="020B0503020204020204" pitchFamily="34" charset="-122"/>
              <a:ea typeface="微软雅黑" panose="020B0503020204020204" pitchFamily="34" charset="-122"/>
            </a:endParaRPr>
          </a:p>
        </p:txBody>
      </p:sp>
      <p:sp>
        <p:nvSpPr>
          <p:cNvPr id="16" name="TextBox 6"/>
          <p:cNvSpPr>
            <a:spLocks noChangeArrowheads="1"/>
          </p:cNvSpPr>
          <p:nvPr/>
        </p:nvSpPr>
        <p:spPr bwMode="auto">
          <a:xfrm>
            <a:off x="2625528" y="2879995"/>
            <a:ext cx="17486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无弹窗</a:t>
            </a:r>
            <a:endParaRPr lang="en-US" altLang="zh-CN" sz="1800" dirty="0">
              <a:latin typeface="微软雅黑" panose="020B0503020204020204" pitchFamily="34" charset="-122"/>
              <a:ea typeface="微软雅黑" panose="020B0503020204020204" pitchFamily="34" charset="-122"/>
              <a:sym typeface="微软雅黑" panose="020B0503020204020204" pitchFamily="34" charset="-122"/>
            </a:endParaRPr>
          </a:p>
          <a:p>
            <a:pPr>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无提示</a:t>
            </a:r>
            <a:endParaRPr lang="en-US" altLang="zh-CN" sz="18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TextBox 6"/>
          <p:cNvSpPr>
            <a:spLocks noChangeArrowheads="1"/>
          </p:cNvSpPr>
          <p:nvPr/>
        </p:nvSpPr>
        <p:spPr bwMode="auto">
          <a:xfrm>
            <a:off x="7167741" y="679070"/>
            <a:ext cx="297888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不依赖于原</a:t>
            </a:r>
            <a:r>
              <a:rPr lang="en-US" altLang="zh-CN" sz="1800" dirty="0">
                <a:latin typeface="微软雅黑" panose="020B0503020204020204" pitchFamily="34" charset="-122"/>
                <a:ea typeface="微软雅黑" panose="020B0503020204020204" pitchFamily="34" charset="-122"/>
                <a:sym typeface="微软雅黑" panose="020B0503020204020204" pitchFamily="34" charset="-122"/>
              </a:rPr>
              <a:t>APK</a:t>
            </a:r>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包</a:t>
            </a:r>
            <a:endParaRPr lang="en-US" altLang="zh-CN" sz="1800" dirty="0">
              <a:latin typeface="微软雅黑" panose="020B0503020204020204" pitchFamily="34" charset="-122"/>
              <a:ea typeface="微软雅黑" panose="020B0503020204020204" pitchFamily="34" charset="-122"/>
              <a:sym typeface="微软雅黑" panose="020B0503020204020204" pitchFamily="34" charset="-122"/>
            </a:endParaRPr>
          </a:p>
          <a:p>
            <a:pPr>
              <a:buFont typeface="Wingdings" panose="05000000000000000000" pitchFamily="2" charset="2"/>
              <a:buChar char="l"/>
            </a:pPr>
            <a:r>
              <a:rPr lang="en-US" altLang="zh-CN" sz="1800" dirty="0">
                <a:latin typeface="微软雅黑" panose="020B0503020204020204" pitchFamily="34" charset="-122"/>
                <a:ea typeface="微软雅黑" panose="020B0503020204020204" pitchFamily="34" charset="-122"/>
                <a:sym typeface="微软雅黑" panose="020B0503020204020204" pitchFamily="34" charset="-122"/>
              </a:rPr>
              <a:t>SDK</a:t>
            </a:r>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独立更新</a:t>
            </a:r>
            <a:endParaRPr lang="en-US" altLang="zh-CN" sz="18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TextBox 6"/>
          <p:cNvSpPr>
            <a:spLocks noChangeArrowheads="1"/>
          </p:cNvSpPr>
          <p:nvPr/>
        </p:nvSpPr>
        <p:spPr bwMode="auto">
          <a:xfrm>
            <a:off x="2078132" y="870424"/>
            <a:ext cx="319991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差异包升级，非整包下载</a:t>
            </a:r>
            <a:endParaRPr lang="en-US" altLang="zh-CN" sz="1800" dirty="0">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降低下载中断概率</a:t>
            </a:r>
            <a:endParaRPr lang="en-US" altLang="zh-CN" sz="1800" dirty="0">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性能无影响</a:t>
            </a:r>
            <a:endParaRPr lang="en-US" altLang="zh-CN" sz="18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TextBox 6"/>
          <p:cNvSpPr>
            <a:spLocks noChangeArrowheads="1"/>
          </p:cNvSpPr>
          <p:nvPr/>
        </p:nvSpPr>
        <p:spPr bwMode="auto">
          <a:xfrm>
            <a:off x="7840338" y="3047112"/>
            <a:ext cx="259810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升级时间可控</a:t>
            </a:r>
            <a:endParaRPr lang="en-US" altLang="zh-CN" sz="1800" dirty="0">
              <a:latin typeface="微软雅黑" panose="020B0503020204020204" pitchFamily="34" charset="-122"/>
              <a:ea typeface="微软雅黑" panose="020B0503020204020204" pitchFamily="34" charset="-122"/>
              <a:sym typeface="微软雅黑" panose="020B0503020204020204" pitchFamily="34" charset="-122"/>
            </a:endParaRPr>
          </a:p>
          <a:p>
            <a:pPr>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sym typeface="微软雅黑" panose="020B0503020204020204" pitchFamily="34" charset="-122"/>
              </a:rPr>
              <a:t>减轻服务器压力</a:t>
            </a:r>
            <a:endParaRPr lang="en-US" altLang="zh-CN" sz="18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矩形 6"/>
          <p:cNvSpPr>
            <a:spLocks noChangeArrowheads="1"/>
          </p:cNvSpPr>
          <p:nvPr/>
        </p:nvSpPr>
        <p:spPr bwMode="auto">
          <a:xfrm>
            <a:off x="4976809" y="1487961"/>
            <a:ext cx="1082348" cy="55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600075">
              <a:defRPr>
                <a:solidFill>
                  <a:schemeClr val="tx1"/>
                </a:solidFill>
                <a:latin typeface="Arial" panose="020B0604020202020204" pitchFamily="34" charset="0"/>
                <a:ea typeface="宋体" panose="02010600030101010101" pitchFamily="2" charset="-122"/>
              </a:defRPr>
            </a:lvl1pPr>
            <a:lvl2pPr defTabSz="600075">
              <a:defRPr>
                <a:solidFill>
                  <a:schemeClr val="tx1"/>
                </a:solidFill>
                <a:latin typeface="Arial" panose="020B0604020202020204" pitchFamily="34" charset="0"/>
                <a:ea typeface="宋体" panose="02010600030101010101" pitchFamily="2" charset="-122"/>
              </a:defRPr>
            </a:lvl2pPr>
            <a:lvl3pPr defTabSz="600075">
              <a:defRPr>
                <a:solidFill>
                  <a:schemeClr val="tx1"/>
                </a:solidFill>
                <a:latin typeface="Arial" panose="020B0604020202020204" pitchFamily="34" charset="0"/>
                <a:ea typeface="宋体" panose="02010600030101010101" pitchFamily="2" charset="-122"/>
              </a:defRPr>
            </a:lvl3pPr>
            <a:lvl4pPr defTabSz="600075">
              <a:defRPr>
                <a:solidFill>
                  <a:schemeClr val="tx1"/>
                </a:solidFill>
                <a:latin typeface="Arial" panose="020B0604020202020204" pitchFamily="34" charset="0"/>
                <a:ea typeface="宋体" panose="02010600030101010101" pitchFamily="2" charset="-122"/>
              </a:defRPr>
            </a:lvl4pPr>
            <a:lvl5pPr defTabSz="600075">
              <a:defRPr>
                <a:solidFill>
                  <a:schemeClr val="tx1"/>
                </a:solidFill>
                <a:latin typeface="Arial" panose="020B0604020202020204" pitchFamily="34" charset="0"/>
                <a:ea typeface="宋体" panose="02010600030101010101" pitchFamily="2" charset="-122"/>
              </a:defRPr>
            </a:lvl5pPr>
            <a:lvl6pPr defTabSz="60007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defTabSz="60007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defTabSz="60007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defTabSz="60007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90000"/>
              </a:lnSpc>
              <a:spcAft>
                <a:spcPct val="35000"/>
              </a:spcAft>
            </a:pPr>
            <a:r>
              <a:rPr lang="zh-CN" altLang="en-US" sz="1400" dirty="0">
                <a:latin typeface="微软雅黑" panose="020B0503020204020204" pitchFamily="34" charset="-122"/>
                <a:ea typeface="微软雅黑" panose="020B0503020204020204" pitchFamily="34" charset="-122"/>
              </a:rPr>
              <a:t>差异包智能</a:t>
            </a:r>
            <a:endParaRPr lang="en-US" altLang="zh-CN" sz="1400" dirty="0">
              <a:latin typeface="微软雅黑" panose="020B0503020204020204" pitchFamily="34" charset="-122"/>
              <a:ea typeface="微软雅黑" panose="020B0503020204020204" pitchFamily="34" charset="-122"/>
            </a:endParaRPr>
          </a:p>
          <a:p>
            <a:pPr algn="ctr">
              <a:lnSpc>
                <a:spcPct val="90000"/>
              </a:lnSpc>
              <a:spcAft>
                <a:spcPct val="35000"/>
              </a:spcAft>
            </a:pPr>
            <a:r>
              <a:rPr lang="zh-CN" altLang="en-US" sz="1400" dirty="0">
                <a:latin typeface="微软雅黑" panose="020B0503020204020204" pitchFamily="34" charset="-122"/>
                <a:ea typeface="微软雅黑" panose="020B0503020204020204" pitchFamily="34" charset="-122"/>
              </a:rPr>
              <a:t>升级</a:t>
            </a:r>
            <a:endParaRPr lang="zh-CN" altLang="en-US" sz="1400" dirty="0">
              <a:latin typeface="微软雅黑" panose="020B0503020204020204" pitchFamily="34" charset="-122"/>
              <a:ea typeface="微软雅黑" panose="020B0503020204020204" pitchFamily="34" charset="-122"/>
            </a:endParaRPr>
          </a:p>
        </p:txBody>
      </p:sp>
      <p:sp>
        <p:nvSpPr>
          <p:cNvPr id="21" name="矩形 7"/>
          <p:cNvSpPr>
            <a:spLocks noChangeArrowheads="1"/>
          </p:cNvSpPr>
          <p:nvPr/>
        </p:nvSpPr>
        <p:spPr bwMode="auto">
          <a:xfrm>
            <a:off x="4802260" y="2584923"/>
            <a:ext cx="902811" cy="55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600075">
              <a:defRPr>
                <a:solidFill>
                  <a:schemeClr val="tx1"/>
                </a:solidFill>
                <a:latin typeface="Arial" panose="020B0604020202020204" pitchFamily="34" charset="0"/>
                <a:ea typeface="宋体" panose="02010600030101010101" pitchFamily="2" charset="-122"/>
              </a:defRPr>
            </a:lvl1pPr>
            <a:lvl2pPr defTabSz="600075">
              <a:defRPr>
                <a:solidFill>
                  <a:schemeClr val="tx1"/>
                </a:solidFill>
                <a:latin typeface="Arial" panose="020B0604020202020204" pitchFamily="34" charset="0"/>
                <a:ea typeface="宋体" panose="02010600030101010101" pitchFamily="2" charset="-122"/>
              </a:defRPr>
            </a:lvl2pPr>
            <a:lvl3pPr defTabSz="600075">
              <a:defRPr>
                <a:solidFill>
                  <a:schemeClr val="tx1"/>
                </a:solidFill>
                <a:latin typeface="Arial" panose="020B0604020202020204" pitchFamily="34" charset="0"/>
                <a:ea typeface="宋体" panose="02010600030101010101" pitchFamily="2" charset="-122"/>
              </a:defRPr>
            </a:lvl3pPr>
            <a:lvl4pPr defTabSz="600075">
              <a:defRPr>
                <a:solidFill>
                  <a:schemeClr val="tx1"/>
                </a:solidFill>
                <a:latin typeface="Arial" panose="020B0604020202020204" pitchFamily="34" charset="0"/>
                <a:ea typeface="宋体" panose="02010600030101010101" pitchFamily="2" charset="-122"/>
              </a:defRPr>
            </a:lvl4pPr>
            <a:lvl5pPr defTabSz="600075">
              <a:defRPr>
                <a:solidFill>
                  <a:schemeClr val="tx1"/>
                </a:solidFill>
                <a:latin typeface="Arial" panose="020B0604020202020204" pitchFamily="34" charset="0"/>
                <a:ea typeface="宋体" panose="02010600030101010101" pitchFamily="2" charset="-122"/>
              </a:defRPr>
            </a:lvl5pPr>
            <a:lvl6pPr defTabSz="60007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defTabSz="60007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defTabSz="60007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defTabSz="60007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90000"/>
              </a:lnSpc>
              <a:spcAft>
                <a:spcPct val="35000"/>
              </a:spcAft>
            </a:pPr>
            <a:r>
              <a:rPr lang="zh-CN" altLang="en-US" sz="1400" dirty="0">
                <a:latin typeface="微软雅黑" panose="020B0503020204020204" pitchFamily="34" charset="-122"/>
                <a:ea typeface="微软雅黑" panose="020B0503020204020204" pitchFamily="34" charset="-122"/>
              </a:rPr>
              <a:t>在线自动</a:t>
            </a:r>
            <a:endParaRPr lang="en-US" altLang="zh-CN" sz="1400" dirty="0">
              <a:latin typeface="微软雅黑" panose="020B0503020204020204" pitchFamily="34" charset="-122"/>
              <a:ea typeface="微软雅黑" panose="020B0503020204020204" pitchFamily="34" charset="-122"/>
            </a:endParaRPr>
          </a:p>
          <a:p>
            <a:pPr algn="ctr">
              <a:lnSpc>
                <a:spcPct val="90000"/>
              </a:lnSpc>
              <a:spcAft>
                <a:spcPct val="35000"/>
              </a:spcAft>
            </a:pPr>
            <a:r>
              <a:rPr lang="zh-CN" altLang="en-US" sz="1400" dirty="0">
                <a:latin typeface="微软雅黑" panose="020B0503020204020204" pitchFamily="34" charset="-122"/>
                <a:ea typeface="微软雅黑" panose="020B0503020204020204" pitchFamily="34" charset="-122"/>
              </a:rPr>
              <a:t>更新</a:t>
            </a:r>
            <a:endParaRPr lang="zh-CN" altLang="en-US" sz="1400" dirty="0">
              <a:latin typeface="微软雅黑" panose="020B0503020204020204" pitchFamily="34" charset="-122"/>
              <a:ea typeface="微软雅黑" panose="020B0503020204020204" pitchFamily="34" charset="-122"/>
            </a:endParaRPr>
          </a:p>
        </p:txBody>
      </p:sp>
      <p:sp>
        <p:nvSpPr>
          <p:cNvPr id="22" name="TextBox 6"/>
          <p:cNvSpPr>
            <a:spLocks noChangeArrowheads="1"/>
          </p:cNvSpPr>
          <p:nvPr/>
        </p:nvSpPr>
        <p:spPr bwMode="auto">
          <a:xfrm>
            <a:off x="4982075" y="4429596"/>
            <a:ext cx="236371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buFont typeface="Wingdings" panose="05000000000000000000" pitchFamily="2" charset="2"/>
              <a:buChar char="l"/>
            </a:pPr>
            <a:r>
              <a:rPr lang="zh-CN" altLang="en-US" sz="1800" noProof="1">
                <a:latin typeface="微软雅黑" panose="020B0503020204020204" pitchFamily="34" charset="-122"/>
                <a:ea typeface="微软雅黑" panose="020B0503020204020204" pitchFamily="34" charset="-122"/>
                <a:sym typeface="微软雅黑" panose="020B0503020204020204" pitchFamily="34" charset="-122"/>
              </a:rPr>
              <a:t>无需</a:t>
            </a:r>
            <a:r>
              <a:rPr lang="en-US" altLang="zh-CN" sz="1800" noProof="1">
                <a:latin typeface="微软雅黑" panose="020B0503020204020204" pitchFamily="34" charset="-122"/>
                <a:ea typeface="微软雅黑" panose="020B0503020204020204" pitchFamily="34" charset="-122"/>
                <a:sym typeface="微软雅黑" panose="020B0503020204020204" pitchFamily="34" charset="-122"/>
              </a:rPr>
              <a:t>root</a:t>
            </a:r>
            <a:r>
              <a:rPr lang="zh-CN" altLang="en-US" sz="1800" noProof="1">
                <a:latin typeface="微软雅黑" panose="020B0503020204020204" pitchFamily="34" charset="-122"/>
                <a:ea typeface="微软雅黑" panose="020B0503020204020204" pitchFamily="34" charset="-122"/>
                <a:sym typeface="微软雅黑" panose="020B0503020204020204" pitchFamily="34" charset="-122"/>
              </a:rPr>
              <a:t>权限</a:t>
            </a:r>
            <a:endParaRPr lang="en-US" altLang="zh-CN" sz="1800" noProof="1">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buFont typeface="Wingdings" panose="05000000000000000000" pitchFamily="2" charset="2"/>
              <a:buChar char="l"/>
            </a:pPr>
            <a:r>
              <a:rPr lang="zh-CN" altLang="en-US" sz="1800" noProof="1">
                <a:latin typeface="微软雅黑" panose="020B0503020204020204" pitchFamily="34" charset="-122"/>
                <a:ea typeface="微软雅黑" panose="020B0503020204020204" pitchFamily="34" charset="-122"/>
                <a:sym typeface="微软雅黑" panose="020B0503020204020204" pitchFamily="34" charset="-122"/>
              </a:rPr>
              <a:t>用户体验提升</a:t>
            </a:r>
            <a:endParaRPr lang="en-US" altLang="zh-CN" sz="1800" noProof="1">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3" name="组合 51"/>
          <p:cNvGrpSpPr/>
          <p:nvPr/>
        </p:nvGrpSpPr>
        <p:grpSpPr bwMode="auto">
          <a:xfrm>
            <a:off x="1639557" y="4677116"/>
            <a:ext cx="8698243" cy="2117725"/>
            <a:chOff x="3131580" y="4629313"/>
            <a:chExt cx="8799127" cy="1623245"/>
          </a:xfrm>
        </p:grpSpPr>
        <p:sp>
          <p:nvSpPr>
            <p:cNvPr id="24" name="任意多边形 23"/>
            <p:cNvSpPr/>
            <p:nvPr/>
          </p:nvSpPr>
          <p:spPr>
            <a:xfrm>
              <a:off x="3131580" y="4671902"/>
              <a:ext cx="4470521" cy="1538067"/>
            </a:xfrm>
            <a:custGeom>
              <a:avLst/>
              <a:gdLst>
                <a:gd name="connsiteX0" fmla="*/ 0 w 2326886"/>
                <a:gd name="connsiteY0" fmla="*/ 1512709 h 2327119"/>
                <a:gd name="connsiteX1" fmla="*/ 581722 w 2326886"/>
                <a:gd name="connsiteY1" fmla="*/ 1512709 h 2327119"/>
                <a:gd name="connsiteX2" fmla="*/ 581722 w 2326886"/>
                <a:gd name="connsiteY2" fmla="*/ 0 h 2327119"/>
                <a:gd name="connsiteX3" fmla="*/ 1745165 w 2326886"/>
                <a:gd name="connsiteY3" fmla="*/ 0 h 2327119"/>
                <a:gd name="connsiteX4" fmla="*/ 1745165 w 2326886"/>
                <a:gd name="connsiteY4" fmla="*/ 1512709 h 2327119"/>
                <a:gd name="connsiteX5" fmla="*/ 2326886 w 2326886"/>
                <a:gd name="connsiteY5" fmla="*/ 1512709 h 2327119"/>
                <a:gd name="connsiteX6" fmla="*/ 1163443 w 2326886"/>
                <a:gd name="connsiteY6" fmla="*/ 2327119 h 2327119"/>
                <a:gd name="connsiteX7" fmla="*/ 0 w 2326886"/>
                <a:gd name="connsiteY7" fmla="*/ 1512709 h 2327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6886" h="2327119">
                  <a:moveTo>
                    <a:pt x="1512557" y="2327118"/>
                  </a:moveTo>
                  <a:lnTo>
                    <a:pt x="1512557" y="1745338"/>
                  </a:lnTo>
                  <a:lnTo>
                    <a:pt x="0" y="1745338"/>
                  </a:lnTo>
                  <a:lnTo>
                    <a:pt x="0" y="581779"/>
                  </a:lnTo>
                  <a:lnTo>
                    <a:pt x="1512557" y="581779"/>
                  </a:lnTo>
                  <a:lnTo>
                    <a:pt x="1512557" y="1"/>
                  </a:lnTo>
                  <a:lnTo>
                    <a:pt x="2326886" y="1163560"/>
                  </a:lnTo>
                  <a:lnTo>
                    <a:pt x="1512557" y="2327118"/>
                  </a:lnTo>
                  <a:close/>
                </a:path>
              </a:pathLst>
            </a:custGeom>
            <a:gradFill>
              <a:gsLst>
                <a:gs pos="90000">
                  <a:srgbClr val="00B0F0"/>
                </a:gs>
                <a:gs pos="9000">
                  <a:schemeClr val="accent1">
                    <a:lumMod val="75000"/>
                  </a:schemeClr>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3">
              <a:schemeClr val="lt1"/>
            </a:lnRef>
            <a:fillRef idx="1">
              <a:schemeClr val="accent6"/>
            </a:fillRef>
            <a:effectRef idx="1">
              <a:schemeClr val="accent6"/>
            </a:effectRef>
            <a:fontRef idx="minor">
              <a:schemeClr val="lt1"/>
            </a:fontRef>
          </p:style>
          <p:txBody>
            <a:bodyPr lIns="85345" tIns="667065" rIns="492549" bIns="667067" spcCol="1270" anchor="ctr"/>
            <a:lstStyle/>
            <a:p>
              <a:pPr defTabSz="533400">
                <a:lnSpc>
                  <a:spcPct val="90000"/>
                </a:lnSpc>
                <a:spcAft>
                  <a:spcPct val="35000"/>
                </a:spcAft>
              </a:pPr>
              <a:r>
                <a:rPr lang="zh-CN" altLang="zh-CN" sz="1600" noProof="1">
                  <a:solidFill>
                    <a:schemeClr val="tx1"/>
                  </a:solidFill>
                  <a:latin typeface="微软雅黑" panose="020B0503020204020204" pitchFamily="34" charset="-122"/>
                  <a:ea typeface="微软雅黑" panose="020B0503020204020204" pitchFamily="34" charset="-122"/>
                </a:rPr>
                <a:t>服务端智能验证更新包与历史包的差异化，支持智能差异文件更新 。</a:t>
              </a:r>
              <a:endParaRPr lang="zh-CN" altLang="zh-CN" sz="1600" noProof="1">
                <a:solidFill>
                  <a:schemeClr val="tx1"/>
                </a:solidFill>
                <a:latin typeface="微软雅黑" panose="020B0503020204020204" pitchFamily="34" charset="-122"/>
                <a:ea typeface="微软雅黑" panose="020B0503020204020204" pitchFamily="34" charset="-122"/>
              </a:endParaRPr>
            </a:p>
          </p:txBody>
        </p:sp>
        <p:sp>
          <p:nvSpPr>
            <p:cNvPr id="25" name="任意多边形 24"/>
            <p:cNvSpPr/>
            <p:nvPr/>
          </p:nvSpPr>
          <p:spPr>
            <a:xfrm>
              <a:off x="7676716" y="4629313"/>
              <a:ext cx="4253991" cy="1623245"/>
            </a:xfrm>
            <a:custGeom>
              <a:avLst/>
              <a:gdLst>
                <a:gd name="connsiteX0" fmla="*/ 0 w 2326886"/>
                <a:gd name="connsiteY0" fmla="*/ 1512709 h 2327119"/>
                <a:gd name="connsiteX1" fmla="*/ 581722 w 2326886"/>
                <a:gd name="connsiteY1" fmla="*/ 1512709 h 2327119"/>
                <a:gd name="connsiteX2" fmla="*/ 581722 w 2326886"/>
                <a:gd name="connsiteY2" fmla="*/ 0 h 2327119"/>
                <a:gd name="connsiteX3" fmla="*/ 1745165 w 2326886"/>
                <a:gd name="connsiteY3" fmla="*/ 0 h 2327119"/>
                <a:gd name="connsiteX4" fmla="*/ 1745165 w 2326886"/>
                <a:gd name="connsiteY4" fmla="*/ 1512709 h 2327119"/>
                <a:gd name="connsiteX5" fmla="*/ 2326886 w 2326886"/>
                <a:gd name="connsiteY5" fmla="*/ 1512709 h 2327119"/>
                <a:gd name="connsiteX6" fmla="*/ 1163443 w 2326886"/>
                <a:gd name="connsiteY6" fmla="*/ 2327119 h 2327119"/>
                <a:gd name="connsiteX7" fmla="*/ 0 w 2326886"/>
                <a:gd name="connsiteY7" fmla="*/ 1512709 h 2327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6886" h="2327119">
                  <a:moveTo>
                    <a:pt x="814329" y="1"/>
                  </a:moveTo>
                  <a:lnTo>
                    <a:pt x="814329" y="581781"/>
                  </a:lnTo>
                  <a:lnTo>
                    <a:pt x="2326886" y="581781"/>
                  </a:lnTo>
                  <a:lnTo>
                    <a:pt x="2326886" y="1745340"/>
                  </a:lnTo>
                  <a:lnTo>
                    <a:pt x="814329" y="1745340"/>
                  </a:lnTo>
                  <a:lnTo>
                    <a:pt x="814329" y="2327118"/>
                  </a:lnTo>
                  <a:lnTo>
                    <a:pt x="0" y="1163560"/>
                  </a:lnTo>
                  <a:lnTo>
                    <a:pt x="814329" y="1"/>
                  </a:lnTo>
                  <a:close/>
                </a:path>
              </a:pathLst>
            </a:cu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3">
              <a:schemeClr val="lt1"/>
            </a:lnRef>
            <a:fillRef idx="1">
              <a:schemeClr val="accent6"/>
            </a:fillRef>
            <a:effectRef idx="1">
              <a:schemeClr val="accent6"/>
            </a:effectRef>
            <a:fontRef idx="minor">
              <a:schemeClr val="lt1"/>
            </a:fontRef>
          </p:style>
          <p:txBody>
            <a:bodyPr lIns="492550" tIns="667066" rIns="85344" bIns="667066" spcCol="1270" anchor="ctr"/>
            <a:lstStyle/>
            <a:p>
              <a:pPr defTabSz="533400">
                <a:lnSpc>
                  <a:spcPct val="90000"/>
                </a:lnSpc>
                <a:spcAft>
                  <a:spcPct val="35000"/>
                </a:spcAft>
              </a:pPr>
              <a:r>
                <a:rPr lang="zh-CN" altLang="zh-CN" sz="1600" noProof="1">
                  <a:solidFill>
                    <a:schemeClr val="tx1"/>
                  </a:solidFill>
                  <a:latin typeface="微软雅黑" panose="020B0503020204020204" pitchFamily="34" charset="-122"/>
                  <a:ea typeface="微软雅黑" panose="020B0503020204020204" pitchFamily="34" charset="-122"/>
                </a:rPr>
                <a:t>客户端实现透明更新，无需任何提示操作通过客户端网络状态与更新差异包大小智能选择更新策略。</a:t>
              </a:r>
              <a:endParaRPr lang="zh-CN" altLang="zh-CN" sz="1600" noProof="1">
                <a:solidFill>
                  <a:schemeClr val="tx1"/>
                </a:solidFill>
                <a:latin typeface="微软雅黑" panose="020B0503020204020204" pitchFamily="34" charset="-122"/>
                <a:ea typeface="微软雅黑" panose="020B0503020204020204" pitchFamily="34" charset="-122"/>
              </a:endParaRPr>
            </a:p>
          </p:txBody>
        </p:sp>
      </p:grpSp>
      <p:sp>
        <p:nvSpPr>
          <p:cNvPr id="2" name="标题 1"/>
          <p:cNvSpPr>
            <a:spLocks noGrp="1"/>
          </p:cNvSpPr>
          <p:nvPr>
            <p:ph type="title"/>
          </p:nvPr>
        </p:nvSpPr>
        <p:spPr>
          <a:xfrm>
            <a:off x="669967" y="-45624"/>
            <a:ext cx="10516650" cy="1325565"/>
          </a:xfrm>
        </p:spPr>
        <p:txBody>
          <a:bodyPr vert="horz" lIns="91440" tIns="45720" rIns="91440" bIns="45720" rtlCol="0" anchor="ctr">
            <a:normAutofit/>
          </a:bodyPr>
          <a:lstStyle/>
          <a:p>
            <a:r>
              <a:rPr lang="zh-CN" altLang="en-US" sz="2300" spc="300" dirty="0">
                <a:solidFill>
                  <a:srgbClr val="007AF0"/>
                </a:solidFill>
                <a:latin typeface="微软雅黑" panose="020B0503020204020204" pitchFamily="34" charset="-122"/>
                <a:ea typeface="微软雅黑" panose="020B0503020204020204" pitchFamily="34" charset="-122"/>
              </a:rPr>
              <a:t>云更新方案优势</a:t>
            </a:r>
            <a:endParaRPr lang="zh-CN" altLang="en-US" sz="2300" spc="300" dirty="0">
              <a:solidFill>
                <a:srgbClr val="007AF0"/>
              </a:solidFill>
              <a:latin typeface="微软雅黑" panose="020B0503020204020204" pitchFamily="34" charset="-122"/>
              <a:ea typeface="微软雅黑" panose="020B0503020204020204" pitchFamily="34" charset="-122"/>
            </a:endParaRPr>
          </a:p>
        </p:txBody>
      </p:sp>
    </p:spTree>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5"/>
          <p:cNvSpPr>
            <a:spLocks noGrp="1"/>
          </p:cNvSpPr>
          <p:nvPr>
            <p:ph type="title"/>
          </p:nvPr>
        </p:nvSpPr>
        <p:spPr>
          <a:xfrm>
            <a:off x="669967" y="9530"/>
            <a:ext cx="10516650" cy="1325565"/>
          </a:xfrm>
        </p:spPr>
        <p:txBody>
          <a:bodyPr>
            <a:normAutofit/>
          </a:bodyPr>
          <a:lstStyle/>
          <a:p>
            <a:r>
              <a:rPr lang="zh-CN" altLang="en-US" sz="2300" b="1" spc="300" dirty="0">
                <a:solidFill>
                  <a:srgbClr val="007AF0"/>
                </a:solidFill>
                <a:latin typeface="微软雅黑" panose="020B0503020204020204" pitchFamily="34" charset="-122"/>
                <a:ea typeface="微软雅黑" panose="020B0503020204020204" pitchFamily="34" charset="-122"/>
              </a:rPr>
              <a:t>国家相关安全机构测评报告</a:t>
            </a:r>
            <a:endParaRPr lang="zh-CN" altLang="en-US" sz="2300" b="1" spc="300" dirty="0">
              <a:solidFill>
                <a:srgbClr val="007AF0"/>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65324" y="1453530"/>
            <a:ext cx="10968424" cy="5069941"/>
            <a:chOff x="-65324" y="1453530"/>
            <a:chExt cx="10968424" cy="5069941"/>
          </a:xfrm>
        </p:grpSpPr>
        <p:grpSp>
          <p:nvGrpSpPr>
            <p:cNvPr id="21" name="组合 20"/>
            <p:cNvGrpSpPr/>
            <p:nvPr/>
          </p:nvGrpSpPr>
          <p:grpSpPr>
            <a:xfrm>
              <a:off x="1206089" y="4158195"/>
              <a:ext cx="4731423" cy="2310254"/>
              <a:chOff x="6151225" y="1305469"/>
              <a:chExt cx="4731423" cy="2310254"/>
            </a:xfrm>
          </p:grpSpPr>
          <p:grpSp>
            <p:nvGrpSpPr>
              <p:cNvPr id="22" name="组合 21"/>
              <p:cNvGrpSpPr/>
              <p:nvPr/>
            </p:nvGrpSpPr>
            <p:grpSpPr>
              <a:xfrm>
                <a:off x="6151225" y="1305469"/>
                <a:ext cx="4731423" cy="400110"/>
                <a:chOff x="6151225" y="1305469"/>
                <a:chExt cx="5004066" cy="400110"/>
              </a:xfrm>
            </p:grpSpPr>
            <p:sp>
              <p:nvSpPr>
                <p:cNvPr id="27" name="剪去单角的矩形 26"/>
                <p:cNvSpPr/>
                <p:nvPr/>
              </p:nvSpPr>
              <p:spPr>
                <a:xfrm>
                  <a:off x="6151225" y="1317908"/>
                  <a:ext cx="5004066" cy="358044"/>
                </a:xfrm>
                <a:prstGeom prst="snip1Rect">
                  <a:avLst/>
                </a:prstGeom>
                <a:ln>
                  <a:noFill/>
                </a:ln>
                <a:effectLst/>
                <a:scene3d>
                  <a:camera prst="orthographicFront">
                    <a:rot lat="0" lon="0" rev="0"/>
                  </a:camera>
                  <a:lightRig rig="contrasting" dir="t">
                    <a:rot lat="0" lon="0" rev="7800000"/>
                  </a:lightRig>
                </a:scene3d>
                <a:sp3d>
                  <a:bevelT w="139700" h="139700"/>
                </a:sp3d>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a:p>
              </p:txBody>
            </p:sp>
            <p:sp>
              <p:nvSpPr>
                <p:cNvPr id="28" name="文本框 27"/>
                <p:cNvSpPr txBox="1"/>
                <p:nvPr/>
              </p:nvSpPr>
              <p:spPr>
                <a:xfrm>
                  <a:off x="6151225" y="1305469"/>
                  <a:ext cx="3586056"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               公安部第一研究所</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6385196" y="1887374"/>
                <a:ext cx="4278512" cy="1728349"/>
                <a:chOff x="1148849" y="1830897"/>
                <a:chExt cx="4234519" cy="1952657"/>
              </a:xfrm>
            </p:grpSpPr>
            <p:pic>
              <p:nvPicPr>
                <p:cNvPr id="24" name="图片 23"/>
                <p:cNvPicPr>
                  <a:picLocks noChangeAspect="1"/>
                </p:cNvPicPr>
                <p:nvPr/>
              </p:nvPicPr>
              <p:blipFill>
                <a:blip r:embed="rId1"/>
                <a:stretch>
                  <a:fillRect/>
                </a:stretch>
              </p:blipFill>
              <p:spPr>
                <a:xfrm>
                  <a:off x="1148849" y="1837116"/>
                  <a:ext cx="1348280" cy="1946438"/>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5" name="图片 24"/>
                <p:cNvPicPr>
                  <a:picLocks noChangeAspect="1"/>
                </p:cNvPicPr>
                <p:nvPr/>
              </p:nvPicPr>
              <p:blipFill>
                <a:blip r:embed="rId2"/>
                <a:stretch>
                  <a:fillRect/>
                </a:stretch>
              </p:blipFill>
              <p:spPr>
                <a:xfrm>
                  <a:off x="2592649" y="1830897"/>
                  <a:ext cx="1317286" cy="1946438"/>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6" name="图片 25"/>
                <p:cNvPicPr>
                  <a:picLocks noChangeAspect="1"/>
                </p:cNvPicPr>
                <p:nvPr/>
              </p:nvPicPr>
              <p:blipFill>
                <a:blip r:embed="rId3"/>
                <a:stretch>
                  <a:fillRect/>
                </a:stretch>
              </p:blipFill>
              <p:spPr>
                <a:xfrm>
                  <a:off x="4018334" y="1830898"/>
                  <a:ext cx="1365034" cy="1946437"/>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grpSp>
          <p:nvGrpSpPr>
            <p:cNvPr id="29" name="组合 28"/>
            <p:cNvGrpSpPr/>
            <p:nvPr/>
          </p:nvGrpSpPr>
          <p:grpSpPr>
            <a:xfrm>
              <a:off x="6178054" y="4158195"/>
              <a:ext cx="4725046" cy="2365276"/>
              <a:chOff x="3786390" y="4222953"/>
              <a:chExt cx="4725046" cy="2365276"/>
            </a:xfrm>
          </p:grpSpPr>
          <p:grpSp>
            <p:nvGrpSpPr>
              <p:cNvPr id="30" name="组合 29"/>
              <p:cNvGrpSpPr/>
              <p:nvPr/>
            </p:nvGrpSpPr>
            <p:grpSpPr>
              <a:xfrm>
                <a:off x="3786390" y="4222953"/>
                <a:ext cx="4725046" cy="400110"/>
                <a:chOff x="5164057" y="4616193"/>
                <a:chExt cx="4385568" cy="400110"/>
              </a:xfrm>
            </p:grpSpPr>
            <p:sp>
              <p:nvSpPr>
                <p:cNvPr id="35" name="剪去单角的矩形 34"/>
                <p:cNvSpPr/>
                <p:nvPr/>
              </p:nvSpPr>
              <p:spPr>
                <a:xfrm>
                  <a:off x="5164057" y="4637226"/>
                  <a:ext cx="4385568" cy="358044"/>
                </a:xfrm>
                <a:prstGeom prst="snip1Rect">
                  <a:avLst/>
                </a:prstGeom>
                <a:ln>
                  <a:noFill/>
                </a:ln>
                <a:effectLst/>
                <a:scene3d>
                  <a:camera prst="orthographicFront">
                    <a:rot lat="0" lon="0" rev="0"/>
                  </a:camera>
                  <a:lightRig rig="contrasting" dir="t">
                    <a:rot lat="0" lon="0" rev="7800000"/>
                  </a:lightRig>
                </a:scene3d>
                <a:sp3d>
                  <a:bevelT w="139700" h="139700"/>
                </a:sp3d>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p>
              </p:txBody>
            </p:sp>
            <p:sp>
              <p:nvSpPr>
                <p:cNvPr id="36" name="文本框 35"/>
                <p:cNvSpPr txBox="1"/>
                <p:nvPr/>
              </p:nvSpPr>
              <p:spPr>
                <a:xfrm>
                  <a:off x="5192127" y="4616193"/>
                  <a:ext cx="3313728"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              中国软件测评中心</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4054081" y="4810250"/>
                <a:ext cx="4220045" cy="1777979"/>
                <a:chOff x="6278025" y="1888390"/>
                <a:chExt cx="4312526" cy="1978893"/>
              </a:xfrm>
            </p:grpSpPr>
            <p:pic>
              <p:nvPicPr>
                <p:cNvPr id="32" name="图片 31"/>
                <p:cNvPicPr>
                  <a:picLocks noChangeAspect="1"/>
                </p:cNvPicPr>
                <p:nvPr/>
              </p:nvPicPr>
              <p:blipFill>
                <a:blip r:embed="rId4"/>
                <a:stretch>
                  <a:fillRect/>
                </a:stretch>
              </p:blipFill>
              <p:spPr>
                <a:xfrm>
                  <a:off x="6278025" y="1904802"/>
                  <a:ext cx="1394619" cy="196248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3" name="图片 32"/>
                <p:cNvPicPr>
                  <a:picLocks noChangeAspect="1"/>
                </p:cNvPicPr>
                <p:nvPr/>
              </p:nvPicPr>
              <p:blipFill>
                <a:blip r:embed="rId5"/>
                <a:stretch>
                  <a:fillRect/>
                </a:stretch>
              </p:blipFill>
              <p:spPr>
                <a:xfrm>
                  <a:off x="7779124" y="1889258"/>
                  <a:ext cx="1368487" cy="197802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4" name="图片 33"/>
                <p:cNvPicPr>
                  <a:picLocks noChangeAspect="1"/>
                </p:cNvPicPr>
                <p:nvPr/>
              </p:nvPicPr>
              <p:blipFill>
                <a:blip r:embed="rId6"/>
                <a:stretch>
                  <a:fillRect/>
                </a:stretch>
              </p:blipFill>
              <p:spPr>
                <a:xfrm>
                  <a:off x="9254091" y="1888390"/>
                  <a:ext cx="1336460" cy="1978893"/>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grpSp>
          <p:nvGrpSpPr>
            <p:cNvPr id="37" name="组合 36"/>
            <p:cNvGrpSpPr/>
            <p:nvPr/>
          </p:nvGrpSpPr>
          <p:grpSpPr>
            <a:xfrm>
              <a:off x="-65324" y="1453530"/>
              <a:ext cx="6018333" cy="400110"/>
              <a:chOff x="-1331789" y="1276748"/>
              <a:chExt cx="11563483" cy="400110"/>
            </a:xfrm>
          </p:grpSpPr>
          <p:sp>
            <p:nvSpPr>
              <p:cNvPr id="38" name="剪去单角的矩形 37"/>
              <p:cNvSpPr/>
              <p:nvPr/>
            </p:nvSpPr>
            <p:spPr>
              <a:xfrm>
                <a:off x="1159099" y="1290868"/>
                <a:ext cx="8744755" cy="358044"/>
              </a:xfrm>
              <a:prstGeom prst="snip1Rect">
                <a:avLst/>
              </a:prstGeom>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1331789" y="1276748"/>
                <a:ext cx="11563483"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                  国家信息安全技术研究中心（军队）</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1440060" y="2130955"/>
              <a:ext cx="4278512" cy="1762363"/>
              <a:chOff x="2707042" y="1785704"/>
              <a:chExt cx="3932298" cy="1762363"/>
            </a:xfrm>
          </p:grpSpPr>
          <p:pic>
            <p:nvPicPr>
              <p:cNvPr id="41" name="图片 40"/>
              <p:cNvPicPr>
                <a:picLocks noChangeAspect="1"/>
              </p:cNvPicPr>
              <p:nvPr/>
            </p:nvPicPr>
            <p:blipFill>
              <a:blip r:embed="rId7"/>
              <a:stretch>
                <a:fillRect/>
              </a:stretch>
            </p:blipFill>
            <p:spPr>
              <a:xfrm>
                <a:off x="2707042" y="1803220"/>
                <a:ext cx="1219627" cy="172733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4" name="图片 43"/>
              <p:cNvPicPr>
                <a:picLocks noChangeAspect="1"/>
              </p:cNvPicPr>
              <p:nvPr/>
            </p:nvPicPr>
            <p:blipFill>
              <a:blip r:embed="rId8"/>
              <a:stretch>
                <a:fillRect/>
              </a:stretch>
            </p:blipFill>
            <p:spPr>
              <a:xfrm>
                <a:off x="5396165" y="1785704"/>
                <a:ext cx="1243175" cy="175828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5" name="图片 44"/>
              <p:cNvPicPr>
                <a:picLocks noChangeAspect="1"/>
              </p:cNvPicPr>
              <p:nvPr/>
            </p:nvPicPr>
            <p:blipFill>
              <a:blip r:embed="rId9"/>
              <a:stretch>
                <a:fillRect/>
              </a:stretch>
            </p:blipFill>
            <p:spPr>
              <a:xfrm>
                <a:off x="4046217" y="1785704"/>
                <a:ext cx="1223863" cy="1762363"/>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46" name="剪去单角的矩形 45"/>
            <p:cNvSpPr/>
            <p:nvPr/>
          </p:nvSpPr>
          <p:spPr>
            <a:xfrm>
              <a:off x="6105410" y="1470824"/>
              <a:ext cx="4731423" cy="358044"/>
            </a:xfrm>
            <a:prstGeom prst="snip1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计算机病毒防治产品检验中心</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6466084" y="2130955"/>
              <a:ext cx="4137714" cy="1762363"/>
              <a:chOff x="6466084" y="2130955"/>
              <a:chExt cx="4137714" cy="1762363"/>
            </a:xfrm>
          </p:grpSpPr>
          <p:pic>
            <p:nvPicPr>
              <p:cNvPr id="3" name="图片 2"/>
              <p:cNvPicPr>
                <a:picLocks noChangeAspect="1"/>
              </p:cNvPicPr>
              <p:nvPr/>
            </p:nvPicPr>
            <p:blipFill>
              <a:blip r:embed="rId10"/>
              <a:stretch>
                <a:fillRect/>
              </a:stretch>
            </p:blipFill>
            <p:spPr>
              <a:xfrm>
                <a:off x="6466084" y="2148471"/>
                <a:ext cx="1190076" cy="172733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4" name="图片 3"/>
              <p:cNvPicPr>
                <a:picLocks noChangeAspect="1"/>
              </p:cNvPicPr>
              <p:nvPr/>
            </p:nvPicPr>
            <p:blipFill>
              <a:blip r:embed="rId11"/>
              <a:stretch>
                <a:fillRect/>
              </a:stretch>
            </p:blipFill>
            <p:spPr>
              <a:xfrm>
                <a:off x="7869431" y="2130956"/>
                <a:ext cx="1228073" cy="174484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5" name="图片 4"/>
              <p:cNvPicPr>
                <a:picLocks noChangeAspect="1"/>
              </p:cNvPicPr>
              <p:nvPr/>
            </p:nvPicPr>
            <p:blipFill>
              <a:blip r:embed="rId12"/>
              <a:stretch>
                <a:fillRect/>
              </a:stretch>
            </p:blipFill>
            <p:spPr>
              <a:xfrm>
                <a:off x="9319680" y="2130955"/>
                <a:ext cx="1284118" cy="176236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grpSp>
      </p:grpSp>
    </p:spTree>
  </p:cSld>
  <p:clrMapOvr>
    <a:masterClrMapping/>
  </p:clrMapOvr>
  <p:transition spd="slow">
    <p:randomBar dir="vert"/>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7"/>
          <p:cNvGraphicFramePr>
            <a:graphicFrameLocks noGrp="1"/>
          </p:cNvGraphicFramePr>
          <p:nvPr/>
        </p:nvGraphicFramePr>
        <p:xfrm>
          <a:off x="408709" y="2015508"/>
          <a:ext cx="11231747" cy="4448330"/>
        </p:xfrm>
        <a:graphic>
          <a:graphicData uri="http://schemas.openxmlformats.org/drawingml/2006/table">
            <a:tbl>
              <a:tblPr firstRow="1" firstCol="1" bandRow="1">
                <a:tableStyleId>{7DF18680-E054-41AD-8BC1-D1AEF772440D}</a:tableStyleId>
              </a:tblPr>
              <a:tblGrid>
                <a:gridCol w="658556"/>
                <a:gridCol w="1938999"/>
                <a:gridCol w="2196825"/>
                <a:gridCol w="2040412"/>
                <a:gridCol w="4396955"/>
              </a:tblGrid>
              <a:tr h="635803">
                <a:tc>
                  <a:txBody>
                    <a:bodyPr/>
                    <a:lstStyle/>
                    <a:p>
                      <a:pPr algn="ctr">
                        <a:lnSpc>
                          <a:spcPct val="130000"/>
                        </a:lnSpc>
                        <a:spcBef>
                          <a:spcPts val="400"/>
                        </a:spcBef>
                        <a:spcAft>
                          <a:spcPts val="0"/>
                        </a:spcAft>
                      </a:pPr>
                      <a:r>
                        <a:rPr lang="zh-CN" sz="1600" b="1" kern="100" cap="none" spc="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序号</a:t>
                      </a:r>
                      <a:endParaRPr lang="zh-CN" sz="1600" b="1" cap="none" spc="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a:endParaRPr>
                    </a:p>
                  </a:txBody>
                  <a:tcPr marL="35527" marR="35527" marT="0"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pPr algn="ctr">
                        <a:lnSpc>
                          <a:spcPct val="130000"/>
                        </a:lnSpc>
                        <a:spcBef>
                          <a:spcPts val="400"/>
                        </a:spcBef>
                        <a:spcAft>
                          <a:spcPts val="0"/>
                        </a:spcAft>
                      </a:pPr>
                      <a:r>
                        <a:rPr lang="zh-CN" sz="1600" b="1" kern="100" cap="none" spc="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课程名</a:t>
                      </a:r>
                      <a:endParaRPr lang="zh-CN" sz="1600" b="1" cap="none" spc="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a:endParaRPr>
                    </a:p>
                  </a:txBody>
                  <a:tcPr marL="35527" marR="35527" marT="0"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pPr algn="ctr">
                        <a:lnSpc>
                          <a:spcPct val="130000"/>
                        </a:lnSpc>
                        <a:spcBef>
                          <a:spcPts val="400"/>
                        </a:spcBef>
                        <a:spcAft>
                          <a:spcPts val="0"/>
                        </a:spcAft>
                      </a:pPr>
                      <a:r>
                        <a:rPr lang="zh-CN" sz="1600" b="1" kern="100" cap="none" spc="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参与对象</a:t>
                      </a:r>
                      <a:endParaRPr lang="zh-CN" sz="1600" b="1" cap="none" spc="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a:endParaRPr>
                    </a:p>
                  </a:txBody>
                  <a:tcPr marL="35527" marR="35527" marT="0"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pPr algn="ctr">
                        <a:lnSpc>
                          <a:spcPct val="130000"/>
                        </a:lnSpc>
                        <a:spcBef>
                          <a:spcPts val="400"/>
                        </a:spcBef>
                        <a:spcAft>
                          <a:spcPts val="0"/>
                        </a:spcAft>
                      </a:pPr>
                      <a:r>
                        <a:rPr lang="zh-CN" sz="1600" b="1" kern="100" cap="none" spc="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培训形式</a:t>
                      </a:r>
                      <a:endParaRPr lang="zh-CN" sz="1600" b="1" cap="none" spc="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a:endParaRPr>
                    </a:p>
                  </a:txBody>
                  <a:tcPr marL="35527" marR="35527" marT="0"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pPr algn="ctr">
                        <a:lnSpc>
                          <a:spcPct val="130000"/>
                        </a:lnSpc>
                        <a:spcBef>
                          <a:spcPts val="400"/>
                        </a:spcBef>
                        <a:spcAft>
                          <a:spcPts val="0"/>
                        </a:spcAft>
                      </a:pPr>
                      <a:r>
                        <a:rPr lang="zh-CN" sz="1600" b="1" kern="100" cap="none" spc="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培训内容与目的</a:t>
                      </a:r>
                      <a:endParaRPr lang="zh-CN" sz="1600" b="1" cap="none" spc="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a:endParaRPr>
                    </a:p>
                  </a:txBody>
                  <a:tcPr marL="35527" marR="35527" marT="0"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r>
              <a:tr h="661226">
                <a:tc>
                  <a:txBody>
                    <a:bodyPr/>
                    <a:lstStyle/>
                    <a:p>
                      <a:pPr algn="ctr">
                        <a:lnSpc>
                          <a:spcPct val="100000"/>
                        </a:lnSpc>
                        <a:spcBef>
                          <a:spcPts val="400"/>
                        </a:spcBef>
                        <a:spcAft>
                          <a:spcPts val="0"/>
                        </a:spcAft>
                      </a:pPr>
                      <a:r>
                        <a:rPr lang="en-US" sz="1600" b="1" kern="100" cap="none" spc="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1</a:t>
                      </a:r>
                      <a:endParaRPr lang="zh-CN" sz="1600" b="1" cap="none" spc="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a:endParaRPr>
                    </a:p>
                  </a:txBody>
                  <a:tcPr marL="35527" marR="35527" marT="0"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pPr algn="ctr">
                        <a:lnSpc>
                          <a:spcPct val="100000"/>
                        </a:lnSpc>
                        <a:spcBef>
                          <a:spcPts val="400"/>
                        </a:spcBef>
                        <a:spcAft>
                          <a:spcPts val="0"/>
                        </a:spcAft>
                      </a:pPr>
                      <a:r>
                        <a:rPr lang="zh-CN" altLang="en-US" sz="1600" b="0" kern="100" cap="none" spc="0" dirty="0">
                          <a:ln>
                            <a:noFill/>
                          </a:ln>
                          <a:solidFill>
                            <a:schemeClr val="tx1"/>
                          </a:solidFill>
                          <a:effectLst/>
                          <a:latin typeface="微软雅黑" panose="020B0503020204020204" pitchFamily="34" charset="-122"/>
                          <a:ea typeface="微软雅黑" panose="020B0503020204020204" pitchFamily="34" charset="-122"/>
                        </a:rPr>
                        <a:t>工具</a:t>
                      </a:r>
                      <a:r>
                        <a:rPr lang="zh-CN" sz="1600" b="0" kern="100" cap="none" spc="0" dirty="0">
                          <a:ln>
                            <a:noFill/>
                          </a:ln>
                          <a:solidFill>
                            <a:schemeClr val="tx1"/>
                          </a:solidFill>
                          <a:effectLst/>
                          <a:latin typeface="微软雅黑" panose="020B0503020204020204" pitchFamily="34" charset="-122"/>
                          <a:ea typeface="微软雅黑" panose="020B0503020204020204" pitchFamily="34" charset="-122"/>
                        </a:rPr>
                        <a:t>安装部署培训</a:t>
                      </a:r>
                      <a:endParaRPr lang="zh-CN" sz="1600" b="0" cap="none" spc="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a:endParaRPr>
                    </a:p>
                  </a:txBody>
                  <a:tcPr marL="35527" marR="35527" marT="0"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pPr algn="ctr">
                        <a:lnSpc>
                          <a:spcPct val="100000"/>
                        </a:lnSpc>
                        <a:spcBef>
                          <a:spcPts val="400"/>
                        </a:spcBef>
                        <a:spcAft>
                          <a:spcPts val="0"/>
                        </a:spcAft>
                      </a:pPr>
                      <a:r>
                        <a:rPr lang="zh-CN" sz="1600" b="0" kern="100" cap="none" spc="0" dirty="0">
                          <a:ln>
                            <a:noFill/>
                          </a:ln>
                          <a:solidFill>
                            <a:schemeClr val="tx1"/>
                          </a:solidFill>
                          <a:effectLst/>
                          <a:latin typeface="微软雅黑" panose="020B0503020204020204" pitchFamily="34" charset="-122"/>
                          <a:ea typeface="微软雅黑" panose="020B0503020204020204" pitchFamily="34" charset="-122"/>
                        </a:rPr>
                        <a:t>平台管理人员</a:t>
                      </a:r>
                      <a:endParaRPr lang="zh-CN" sz="1600" b="0" cap="none" spc="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a:endParaRPr>
                    </a:p>
                  </a:txBody>
                  <a:tcPr marL="35527" marR="35527" marT="0"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pPr algn="ctr">
                        <a:lnSpc>
                          <a:spcPct val="100000"/>
                        </a:lnSpc>
                        <a:spcBef>
                          <a:spcPts val="400"/>
                        </a:spcBef>
                        <a:spcAft>
                          <a:spcPts val="0"/>
                        </a:spcAft>
                      </a:pPr>
                      <a:r>
                        <a:rPr lang="zh-CN" sz="1600" b="0" kern="100" cap="none" spc="0" dirty="0">
                          <a:ln>
                            <a:noFill/>
                          </a:ln>
                          <a:solidFill>
                            <a:schemeClr val="tx1"/>
                          </a:solidFill>
                          <a:effectLst/>
                          <a:latin typeface="微软雅黑" panose="020B0503020204020204" pitchFamily="34" charset="-122"/>
                          <a:ea typeface="微软雅黑" panose="020B0503020204020204" pitchFamily="34" charset="-122"/>
                        </a:rPr>
                        <a:t>安装演示</a:t>
                      </a:r>
                      <a:r>
                        <a:rPr lang="en-US" sz="1600" b="0" kern="100" cap="none" spc="0" dirty="0">
                          <a:ln>
                            <a:noFill/>
                          </a:ln>
                          <a:solidFill>
                            <a:schemeClr val="tx1"/>
                          </a:solidFill>
                          <a:effectLst/>
                          <a:latin typeface="微软雅黑" panose="020B0503020204020204" pitchFamily="34" charset="-122"/>
                          <a:ea typeface="微软雅黑" panose="020B0503020204020204" pitchFamily="34" charset="-122"/>
                        </a:rPr>
                        <a:t>+</a:t>
                      </a:r>
                      <a:r>
                        <a:rPr lang="zh-CN" sz="1600" b="0" kern="100" cap="none" spc="0" dirty="0">
                          <a:ln>
                            <a:noFill/>
                          </a:ln>
                          <a:solidFill>
                            <a:schemeClr val="tx1"/>
                          </a:solidFill>
                          <a:effectLst/>
                          <a:latin typeface="微软雅黑" panose="020B0503020204020204" pitchFamily="34" charset="-122"/>
                          <a:ea typeface="微软雅黑" panose="020B0503020204020204" pitchFamily="34" charset="-122"/>
                        </a:rPr>
                        <a:t>讲解</a:t>
                      </a:r>
                      <a:endParaRPr lang="zh-CN" sz="1600" b="0" cap="none" spc="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a:endParaRPr>
                    </a:p>
                  </a:txBody>
                  <a:tcPr marL="35527" marR="35527" marT="0"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pPr algn="just">
                        <a:lnSpc>
                          <a:spcPct val="100000"/>
                        </a:lnSpc>
                        <a:spcBef>
                          <a:spcPts val="400"/>
                        </a:spcBef>
                        <a:spcAft>
                          <a:spcPts val="0"/>
                        </a:spcAft>
                      </a:pPr>
                      <a:r>
                        <a:rPr lang="zh-CN" sz="1600" b="0" kern="100" cap="none" spc="0" dirty="0">
                          <a:ln>
                            <a:noFill/>
                          </a:ln>
                          <a:solidFill>
                            <a:schemeClr val="tx1"/>
                          </a:solidFill>
                          <a:effectLst/>
                          <a:latin typeface="微软雅黑" panose="020B0503020204020204" pitchFamily="34" charset="-122"/>
                          <a:ea typeface="微软雅黑" panose="020B0503020204020204" pitchFamily="34" charset="-122"/>
                        </a:rPr>
                        <a:t>使平台管理人员明白</a:t>
                      </a:r>
                      <a:r>
                        <a:rPr lang="zh-CN" altLang="en-US" sz="1600" b="0" kern="100" cap="none" spc="0" dirty="0">
                          <a:ln>
                            <a:noFill/>
                          </a:ln>
                          <a:solidFill>
                            <a:schemeClr val="tx1"/>
                          </a:solidFill>
                          <a:effectLst/>
                          <a:latin typeface="微软雅黑" panose="020B0503020204020204" pitchFamily="34" charset="-122"/>
                          <a:ea typeface="微软雅黑" panose="020B0503020204020204" pitchFamily="34" charset="-122"/>
                        </a:rPr>
                        <a:t>工具</a:t>
                      </a:r>
                      <a:r>
                        <a:rPr lang="zh-CN" sz="1600" b="0" kern="100" cap="none" spc="0" dirty="0">
                          <a:ln>
                            <a:noFill/>
                          </a:ln>
                          <a:solidFill>
                            <a:schemeClr val="tx1"/>
                          </a:solidFill>
                          <a:effectLst/>
                          <a:latin typeface="微软雅黑" panose="020B0503020204020204" pitchFamily="34" charset="-122"/>
                          <a:ea typeface="微软雅黑" panose="020B0503020204020204" pitchFamily="34" charset="-122"/>
                        </a:rPr>
                        <a:t>部署步骤，安装须知，软硬件配置，注意事项等，便于出现问题第一时间解决。</a:t>
                      </a:r>
                      <a:endParaRPr lang="zh-CN" sz="1600" b="0" cap="none" spc="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a:endParaRPr>
                    </a:p>
                  </a:txBody>
                  <a:tcPr marL="35527" marR="35527" marT="0"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r>
              <a:tr h="790064">
                <a:tc>
                  <a:txBody>
                    <a:bodyPr/>
                    <a:lstStyle/>
                    <a:p>
                      <a:pPr algn="ctr">
                        <a:lnSpc>
                          <a:spcPct val="100000"/>
                        </a:lnSpc>
                        <a:spcBef>
                          <a:spcPts val="400"/>
                        </a:spcBef>
                        <a:spcAft>
                          <a:spcPts val="0"/>
                        </a:spcAft>
                      </a:pPr>
                      <a:r>
                        <a:rPr lang="en-US" sz="1600" b="1" kern="100" cap="none" spc="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2</a:t>
                      </a:r>
                      <a:endParaRPr lang="zh-CN" sz="1600" b="1" cap="none" spc="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a:endParaRPr>
                    </a:p>
                  </a:txBody>
                  <a:tcPr marL="35527" marR="35527" marT="0"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pPr algn="ctr">
                        <a:lnSpc>
                          <a:spcPct val="100000"/>
                        </a:lnSpc>
                        <a:spcBef>
                          <a:spcPts val="400"/>
                        </a:spcBef>
                        <a:spcAft>
                          <a:spcPts val="0"/>
                        </a:spcAft>
                      </a:pPr>
                      <a:r>
                        <a:rPr lang="zh-CN" sz="1600" b="0" kern="100" cap="none" spc="0" dirty="0">
                          <a:ln>
                            <a:noFill/>
                          </a:ln>
                          <a:solidFill>
                            <a:schemeClr val="tx1"/>
                          </a:solidFill>
                          <a:effectLst/>
                          <a:latin typeface="微软雅黑" panose="020B0503020204020204" pitchFamily="34" charset="-122"/>
                          <a:ea typeface="微软雅黑" panose="020B0503020204020204" pitchFamily="34" charset="-122"/>
                        </a:rPr>
                        <a:t>平台使用操作培训</a:t>
                      </a:r>
                      <a:endParaRPr lang="zh-CN" sz="1600" b="0" cap="none" spc="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a:endParaRPr>
                    </a:p>
                  </a:txBody>
                  <a:tcPr marL="35527" marR="35527" marT="0"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pPr algn="ctr">
                        <a:lnSpc>
                          <a:spcPct val="100000"/>
                        </a:lnSpc>
                        <a:spcBef>
                          <a:spcPts val="400"/>
                        </a:spcBef>
                        <a:spcAft>
                          <a:spcPts val="0"/>
                        </a:spcAft>
                      </a:pPr>
                      <a:r>
                        <a:rPr lang="zh-CN" sz="1600" b="0" kern="100" cap="none" spc="0" dirty="0">
                          <a:ln>
                            <a:noFill/>
                          </a:ln>
                          <a:solidFill>
                            <a:schemeClr val="tx1"/>
                          </a:solidFill>
                          <a:effectLst/>
                          <a:latin typeface="微软雅黑" panose="020B0503020204020204" pitchFamily="34" charset="-122"/>
                          <a:ea typeface="微软雅黑" panose="020B0503020204020204" pitchFamily="34" charset="-122"/>
                        </a:rPr>
                        <a:t>业务人员</a:t>
                      </a:r>
                      <a:endParaRPr lang="zh-CN" sz="1600" b="0" cap="none" spc="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a:endParaRPr>
                    </a:p>
                  </a:txBody>
                  <a:tcPr marL="35527" marR="35527" marT="0"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pPr algn="ctr">
                        <a:lnSpc>
                          <a:spcPct val="100000"/>
                        </a:lnSpc>
                        <a:spcBef>
                          <a:spcPts val="400"/>
                        </a:spcBef>
                        <a:spcAft>
                          <a:spcPts val="0"/>
                        </a:spcAft>
                      </a:pPr>
                      <a:r>
                        <a:rPr lang="en-US" sz="1600" b="0" kern="100" cap="none" spc="0" dirty="0" err="1">
                          <a:ln>
                            <a:noFill/>
                          </a:ln>
                          <a:solidFill>
                            <a:schemeClr val="tx1"/>
                          </a:solidFill>
                          <a:effectLst/>
                          <a:latin typeface="微软雅黑" panose="020B0503020204020204" pitchFamily="34" charset="-122"/>
                          <a:ea typeface="微软雅黑" panose="020B0503020204020204" pitchFamily="34" charset="-122"/>
                        </a:rPr>
                        <a:t>ppt</a:t>
                      </a:r>
                      <a:r>
                        <a:rPr lang="zh-CN" sz="1600" b="0" kern="100" cap="none" spc="0" dirty="0">
                          <a:ln>
                            <a:noFill/>
                          </a:ln>
                          <a:solidFill>
                            <a:schemeClr val="tx1"/>
                          </a:solidFill>
                          <a:effectLst/>
                          <a:latin typeface="微软雅黑" panose="020B0503020204020204" pitchFamily="34" charset="-122"/>
                          <a:ea typeface="微软雅黑" panose="020B0503020204020204" pitchFamily="34" charset="-122"/>
                        </a:rPr>
                        <a:t>讲解</a:t>
                      </a:r>
                      <a:r>
                        <a:rPr lang="en-US" sz="1600" b="0" kern="100" cap="none" spc="0" dirty="0">
                          <a:ln>
                            <a:noFill/>
                          </a:ln>
                          <a:solidFill>
                            <a:schemeClr val="tx1"/>
                          </a:solidFill>
                          <a:effectLst/>
                          <a:latin typeface="微软雅黑" panose="020B0503020204020204" pitchFamily="34" charset="-122"/>
                          <a:ea typeface="微软雅黑" panose="020B0503020204020204" pitchFamily="34" charset="-122"/>
                        </a:rPr>
                        <a:t>+</a:t>
                      </a:r>
                      <a:r>
                        <a:rPr lang="zh-CN" sz="1600" b="0" kern="100" cap="none" spc="0" dirty="0">
                          <a:ln>
                            <a:noFill/>
                          </a:ln>
                          <a:solidFill>
                            <a:schemeClr val="tx1"/>
                          </a:solidFill>
                          <a:effectLst/>
                          <a:latin typeface="微软雅黑" panose="020B0503020204020204" pitchFamily="34" charset="-122"/>
                          <a:ea typeface="微软雅黑" panose="020B0503020204020204" pitchFamily="34" charset="-122"/>
                        </a:rPr>
                        <a:t>演示</a:t>
                      </a:r>
                      <a:r>
                        <a:rPr lang="en-US" sz="1600" b="0" kern="100" cap="none" spc="0" dirty="0">
                          <a:ln>
                            <a:noFill/>
                          </a:ln>
                          <a:solidFill>
                            <a:schemeClr val="tx1"/>
                          </a:solidFill>
                          <a:effectLst/>
                          <a:latin typeface="微软雅黑" panose="020B0503020204020204" pitchFamily="34" charset="-122"/>
                          <a:ea typeface="微软雅黑" panose="020B0503020204020204" pitchFamily="34" charset="-122"/>
                        </a:rPr>
                        <a:t>+</a:t>
                      </a:r>
                      <a:r>
                        <a:rPr lang="zh-CN" sz="1600" b="0" kern="100" cap="none" spc="0" dirty="0">
                          <a:ln>
                            <a:noFill/>
                          </a:ln>
                          <a:solidFill>
                            <a:schemeClr val="tx1"/>
                          </a:solidFill>
                          <a:effectLst/>
                          <a:latin typeface="微软雅黑" panose="020B0503020204020204" pitchFamily="34" charset="-122"/>
                          <a:ea typeface="微软雅黑" panose="020B0503020204020204" pitchFamily="34" charset="-122"/>
                        </a:rPr>
                        <a:t>指导</a:t>
                      </a:r>
                      <a:endParaRPr lang="zh-CN" sz="1600" b="0" cap="none" spc="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a:endParaRPr>
                    </a:p>
                  </a:txBody>
                  <a:tcPr marL="35527" marR="35527" marT="0"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pPr algn="just">
                        <a:lnSpc>
                          <a:spcPct val="100000"/>
                        </a:lnSpc>
                        <a:spcBef>
                          <a:spcPts val="400"/>
                        </a:spcBef>
                        <a:spcAft>
                          <a:spcPts val="0"/>
                        </a:spcAft>
                      </a:pPr>
                      <a:r>
                        <a:rPr lang="zh-CN" sz="1600" b="0" kern="100" cap="none" spc="0" dirty="0">
                          <a:ln>
                            <a:noFill/>
                          </a:ln>
                          <a:solidFill>
                            <a:schemeClr val="tx1"/>
                          </a:solidFill>
                          <a:effectLst/>
                          <a:latin typeface="微软雅黑" panose="020B0503020204020204" pitchFamily="34" charset="-122"/>
                          <a:ea typeface="微软雅黑" panose="020B0503020204020204" pitchFamily="34" charset="-122"/>
                        </a:rPr>
                        <a:t>业务人员明白操作流程，保证对平台的正确而且高效的使用。</a:t>
                      </a:r>
                      <a:endParaRPr lang="zh-CN" sz="1600" b="0" cap="none" spc="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a:endParaRPr>
                    </a:p>
                  </a:txBody>
                  <a:tcPr marL="35527" marR="35527" marT="0"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r>
              <a:tr h="706014">
                <a:tc>
                  <a:txBody>
                    <a:bodyPr/>
                    <a:lstStyle/>
                    <a:p>
                      <a:pPr algn="ctr">
                        <a:lnSpc>
                          <a:spcPct val="100000"/>
                        </a:lnSpc>
                        <a:spcBef>
                          <a:spcPts val="400"/>
                        </a:spcBef>
                        <a:spcAft>
                          <a:spcPts val="0"/>
                        </a:spcAft>
                      </a:pPr>
                      <a:r>
                        <a:rPr lang="en-US" sz="1600" b="1" kern="100" cap="none" spc="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3</a:t>
                      </a:r>
                      <a:endParaRPr lang="zh-CN" sz="1600" b="1" cap="none" spc="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a:endParaRPr>
                    </a:p>
                  </a:txBody>
                  <a:tcPr marL="35527" marR="35527" marT="0"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pPr algn="ctr">
                        <a:lnSpc>
                          <a:spcPct val="100000"/>
                        </a:lnSpc>
                        <a:spcBef>
                          <a:spcPts val="400"/>
                        </a:spcBef>
                        <a:spcAft>
                          <a:spcPts val="0"/>
                        </a:spcAft>
                      </a:pPr>
                      <a:r>
                        <a:rPr lang="zh-CN" sz="1600" b="0" kern="100" cap="none" spc="0" dirty="0">
                          <a:ln>
                            <a:noFill/>
                          </a:ln>
                          <a:solidFill>
                            <a:schemeClr val="tx1"/>
                          </a:solidFill>
                          <a:effectLst/>
                          <a:latin typeface="微软雅黑" panose="020B0503020204020204" pitchFamily="34" charset="-122"/>
                          <a:ea typeface="微软雅黑" panose="020B0503020204020204" pitchFamily="34" charset="-122"/>
                        </a:rPr>
                        <a:t>系统平台管理培训</a:t>
                      </a:r>
                      <a:endParaRPr lang="zh-CN" sz="1600" b="0" cap="none" spc="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a:endParaRPr>
                    </a:p>
                  </a:txBody>
                  <a:tcPr marL="35527" marR="35527" marT="0"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pPr algn="ctr">
                        <a:lnSpc>
                          <a:spcPct val="100000"/>
                        </a:lnSpc>
                        <a:spcBef>
                          <a:spcPts val="400"/>
                        </a:spcBef>
                        <a:spcAft>
                          <a:spcPts val="0"/>
                        </a:spcAft>
                      </a:pPr>
                      <a:r>
                        <a:rPr lang="zh-CN" sz="1600" b="0" kern="100" cap="none" spc="0" dirty="0">
                          <a:ln>
                            <a:noFill/>
                          </a:ln>
                          <a:solidFill>
                            <a:schemeClr val="tx1"/>
                          </a:solidFill>
                          <a:effectLst/>
                          <a:latin typeface="微软雅黑" panose="020B0503020204020204" pitchFamily="34" charset="-122"/>
                          <a:ea typeface="微软雅黑" panose="020B0503020204020204" pitchFamily="34" charset="-122"/>
                        </a:rPr>
                        <a:t>系统管理人员</a:t>
                      </a:r>
                      <a:endParaRPr lang="zh-CN" sz="1600" b="0" cap="none" spc="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a:endParaRPr>
                    </a:p>
                  </a:txBody>
                  <a:tcPr marL="35527" marR="35527" marT="0"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pPr algn="ctr">
                        <a:lnSpc>
                          <a:spcPct val="100000"/>
                        </a:lnSpc>
                        <a:spcBef>
                          <a:spcPts val="400"/>
                        </a:spcBef>
                        <a:spcAft>
                          <a:spcPts val="0"/>
                        </a:spcAft>
                      </a:pPr>
                      <a:r>
                        <a:rPr lang="en-US" sz="1600" b="0" kern="100" cap="none" spc="0" dirty="0" err="1">
                          <a:ln>
                            <a:noFill/>
                          </a:ln>
                          <a:solidFill>
                            <a:schemeClr val="tx1"/>
                          </a:solidFill>
                          <a:effectLst/>
                          <a:latin typeface="微软雅黑" panose="020B0503020204020204" pitchFamily="34" charset="-122"/>
                          <a:ea typeface="微软雅黑" panose="020B0503020204020204" pitchFamily="34" charset="-122"/>
                        </a:rPr>
                        <a:t>ppt</a:t>
                      </a:r>
                      <a:r>
                        <a:rPr lang="zh-CN" sz="1600" b="0" kern="100" cap="none" spc="0" dirty="0">
                          <a:ln>
                            <a:noFill/>
                          </a:ln>
                          <a:solidFill>
                            <a:schemeClr val="tx1"/>
                          </a:solidFill>
                          <a:effectLst/>
                          <a:latin typeface="微软雅黑" panose="020B0503020204020204" pitchFamily="34" charset="-122"/>
                          <a:ea typeface="微软雅黑" panose="020B0503020204020204" pitchFamily="34" charset="-122"/>
                        </a:rPr>
                        <a:t>讲解</a:t>
                      </a:r>
                      <a:r>
                        <a:rPr lang="en-US" sz="1600" b="0" kern="100" cap="none" spc="0" dirty="0">
                          <a:ln>
                            <a:noFill/>
                          </a:ln>
                          <a:solidFill>
                            <a:schemeClr val="tx1"/>
                          </a:solidFill>
                          <a:effectLst/>
                          <a:latin typeface="微软雅黑" panose="020B0503020204020204" pitchFamily="34" charset="-122"/>
                          <a:ea typeface="微软雅黑" panose="020B0503020204020204" pitchFamily="34" charset="-122"/>
                        </a:rPr>
                        <a:t>+</a:t>
                      </a:r>
                      <a:r>
                        <a:rPr lang="zh-CN" sz="1600" b="0" kern="100" cap="none" spc="0" dirty="0">
                          <a:ln>
                            <a:noFill/>
                          </a:ln>
                          <a:solidFill>
                            <a:schemeClr val="tx1"/>
                          </a:solidFill>
                          <a:effectLst/>
                          <a:latin typeface="微软雅黑" panose="020B0503020204020204" pitchFamily="34" charset="-122"/>
                          <a:ea typeface="微软雅黑" panose="020B0503020204020204" pitchFamily="34" charset="-122"/>
                        </a:rPr>
                        <a:t>演示</a:t>
                      </a:r>
                      <a:r>
                        <a:rPr lang="en-US" sz="1600" b="0" kern="100" cap="none" spc="0" dirty="0">
                          <a:ln>
                            <a:noFill/>
                          </a:ln>
                          <a:solidFill>
                            <a:schemeClr val="tx1"/>
                          </a:solidFill>
                          <a:effectLst/>
                          <a:latin typeface="微软雅黑" panose="020B0503020204020204" pitchFamily="34" charset="-122"/>
                          <a:ea typeface="微软雅黑" panose="020B0503020204020204" pitchFamily="34" charset="-122"/>
                        </a:rPr>
                        <a:t>+</a:t>
                      </a:r>
                      <a:r>
                        <a:rPr lang="zh-CN" sz="1600" b="0" kern="100" cap="none" spc="0" dirty="0">
                          <a:ln>
                            <a:noFill/>
                          </a:ln>
                          <a:solidFill>
                            <a:schemeClr val="tx1"/>
                          </a:solidFill>
                          <a:effectLst/>
                          <a:latin typeface="微软雅黑" panose="020B0503020204020204" pitchFamily="34" charset="-122"/>
                          <a:ea typeface="微软雅黑" panose="020B0503020204020204" pitchFamily="34" charset="-122"/>
                        </a:rPr>
                        <a:t>指导</a:t>
                      </a:r>
                      <a:endParaRPr lang="zh-CN" sz="1600" b="0" cap="none" spc="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a:endParaRPr>
                    </a:p>
                  </a:txBody>
                  <a:tcPr marL="35527" marR="35527" marT="0"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pPr algn="just">
                        <a:lnSpc>
                          <a:spcPct val="100000"/>
                        </a:lnSpc>
                        <a:spcBef>
                          <a:spcPts val="400"/>
                        </a:spcBef>
                        <a:spcAft>
                          <a:spcPts val="0"/>
                        </a:spcAft>
                      </a:pPr>
                      <a:r>
                        <a:rPr lang="zh-CN" sz="1600" b="0" kern="100" cap="none" spc="0" dirty="0">
                          <a:ln>
                            <a:noFill/>
                          </a:ln>
                          <a:solidFill>
                            <a:schemeClr val="tx1"/>
                          </a:solidFill>
                          <a:effectLst/>
                          <a:latin typeface="微软雅黑" panose="020B0503020204020204" pitchFamily="34" charset="-122"/>
                          <a:ea typeface="微软雅黑" panose="020B0503020204020204" pitchFamily="34" charset="-122"/>
                        </a:rPr>
                        <a:t>对负责平台系统管理的操作人员进行统一的系统培训，保证管理人员熟悉系统的使用及管理。</a:t>
                      </a:r>
                      <a:endParaRPr lang="zh-CN" sz="1600" b="0" cap="none" spc="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a:endParaRPr>
                    </a:p>
                  </a:txBody>
                  <a:tcPr marL="35527" marR="35527" marT="0"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r>
              <a:tr h="806873">
                <a:tc>
                  <a:txBody>
                    <a:bodyPr/>
                    <a:lstStyle/>
                    <a:p>
                      <a:pPr algn="ctr">
                        <a:lnSpc>
                          <a:spcPct val="100000"/>
                        </a:lnSpc>
                        <a:spcBef>
                          <a:spcPts val="400"/>
                        </a:spcBef>
                        <a:spcAft>
                          <a:spcPts val="0"/>
                        </a:spcAft>
                      </a:pPr>
                      <a:r>
                        <a:rPr lang="en-US" sz="1600" b="1" kern="100" cap="none" spc="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4</a:t>
                      </a:r>
                      <a:endParaRPr lang="zh-CN" sz="1600" b="1" cap="none" spc="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a:endParaRPr>
                    </a:p>
                  </a:txBody>
                  <a:tcPr marL="35527" marR="35527" marT="0"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pPr algn="ctr">
                        <a:lnSpc>
                          <a:spcPct val="100000"/>
                        </a:lnSpc>
                        <a:spcBef>
                          <a:spcPts val="400"/>
                        </a:spcBef>
                        <a:spcAft>
                          <a:spcPts val="0"/>
                        </a:spcAft>
                      </a:pPr>
                      <a:r>
                        <a:rPr lang="zh-CN" altLang="en-US" sz="1600" b="0" cap="none" spc="0" dirty="0">
                          <a:ln>
                            <a:noFill/>
                          </a:ln>
                          <a:solidFill>
                            <a:schemeClr val="tx1"/>
                          </a:solidFill>
                          <a:effectLst/>
                          <a:latin typeface="微软雅黑" panose="020B0503020204020204" pitchFamily="34" charset="-122"/>
                          <a:ea typeface="微软雅黑" panose="020B0503020204020204" pitchFamily="34" charset="-122"/>
                        </a:rPr>
                        <a:t>移动安全知识培训</a:t>
                      </a:r>
                      <a:endParaRPr lang="zh-CN" sz="1600" b="0" cap="none" spc="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a:endParaRPr>
                    </a:p>
                  </a:txBody>
                  <a:tcPr marL="35527" marR="35527" marT="0"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pPr algn="ctr">
                        <a:lnSpc>
                          <a:spcPct val="100000"/>
                        </a:lnSpc>
                        <a:spcBef>
                          <a:spcPts val="400"/>
                        </a:spcBef>
                        <a:spcAft>
                          <a:spcPts val="0"/>
                        </a:spcAft>
                      </a:pPr>
                      <a:r>
                        <a:rPr lang="zh-CN" sz="1600" b="0" kern="100" cap="none" spc="0" dirty="0">
                          <a:ln>
                            <a:noFill/>
                          </a:ln>
                          <a:solidFill>
                            <a:schemeClr val="tx1"/>
                          </a:solidFill>
                          <a:effectLst/>
                          <a:latin typeface="微软雅黑" panose="020B0503020204020204" pitchFamily="34" charset="-122"/>
                          <a:ea typeface="微软雅黑" panose="020B0503020204020204" pitchFamily="34" charset="-122"/>
                        </a:rPr>
                        <a:t>系统管理人员</a:t>
                      </a:r>
                      <a:endParaRPr lang="zh-CN" sz="1600" b="0" cap="none" spc="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a:endParaRPr>
                    </a:p>
                  </a:txBody>
                  <a:tcPr marL="35527" marR="35527" marT="0"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pPr algn="ctr">
                        <a:lnSpc>
                          <a:spcPct val="100000"/>
                        </a:lnSpc>
                        <a:spcBef>
                          <a:spcPts val="400"/>
                        </a:spcBef>
                        <a:spcAft>
                          <a:spcPts val="0"/>
                        </a:spcAft>
                      </a:pPr>
                      <a:r>
                        <a:rPr lang="en-US" sz="1600" b="0" kern="100" cap="none" spc="0" dirty="0" err="1">
                          <a:ln>
                            <a:noFill/>
                          </a:ln>
                          <a:solidFill>
                            <a:schemeClr val="tx1"/>
                          </a:solidFill>
                          <a:effectLst/>
                          <a:latin typeface="微软雅黑" panose="020B0503020204020204" pitchFamily="34" charset="-122"/>
                          <a:ea typeface="微软雅黑" panose="020B0503020204020204" pitchFamily="34" charset="-122"/>
                        </a:rPr>
                        <a:t>ppt</a:t>
                      </a:r>
                      <a:r>
                        <a:rPr lang="zh-CN" sz="1600" b="0" kern="100" cap="none" spc="0" dirty="0">
                          <a:ln>
                            <a:noFill/>
                          </a:ln>
                          <a:solidFill>
                            <a:schemeClr val="tx1"/>
                          </a:solidFill>
                          <a:effectLst/>
                          <a:latin typeface="微软雅黑" panose="020B0503020204020204" pitchFamily="34" charset="-122"/>
                          <a:ea typeface="微软雅黑" panose="020B0503020204020204" pitchFamily="34" charset="-122"/>
                        </a:rPr>
                        <a:t>讲解</a:t>
                      </a:r>
                      <a:r>
                        <a:rPr lang="en-US" sz="1600" b="0" kern="100" cap="none" spc="0" dirty="0">
                          <a:ln>
                            <a:noFill/>
                          </a:ln>
                          <a:solidFill>
                            <a:schemeClr val="tx1"/>
                          </a:solidFill>
                          <a:effectLst/>
                          <a:latin typeface="微软雅黑" panose="020B0503020204020204" pitchFamily="34" charset="-122"/>
                          <a:ea typeface="微软雅黑" panose="020B0503020204020204" pitchFamily="34" charset="-122"/>
                        </a:rPr>
                        <a:t>+</a:t>
                      </a:r>
                      <a:r>
                        <a:rPr lang="zh-CN" sz="1600" b="0" kern="100" cap="none" spc="0" dirty="0">
                          <a:ln>
                            <a:noFill/>
                          </a:ln>
                          <a:solidFill>
                            <a:schemeClr val="tx1"/>
                          </a:solidFill>
                          <a:effectLst/>
                          <a:latin typeface="微软雅黑" panose="020B0503020204020204" pitchFamily="34" charset="-122"/>
                          <a:ea typeface="微软雅黑" panose="020B0503020204020204" pitchFamily="34" charset="-122"/>
                        </a:rPr>
                        <a:t>演示</a:t>
                      </a:r>
                      <a:r>
                        <a:rPr lang="en-US" sz="1600" b="0" kern="100" cap="none" spc="0" dirty="0">
                          <a:ln>
                            <a:noFill/>
                          </a:ln>
                          <a:solidFill>
                            <a:schemeClr val="tx1"/>
                          </a:solidFill>
                          <a:effectLst/>
                          <a:latin typeface="微软雅黑" panose="020B0503020204020204" pitchFamily="34" charset="-122"/>
                          <a:ea typeface="微软雅黑" panose="020B0503020204020204" pitchFamily="34" charset="-122"/>
                        </a:rPr>
                        <a:t>+</a:t>
                      </a:r>
                      <a:r>
                        <a:rPr lang="zh-CN" sz="1600" b="0" kern="100" cap="none" spc="0" dirty="0">
                          <a:ln>
                            <a:noFill/>
                          </a:ln>
                          <a:solidFill>
                            <a:schemeClr val="tx1"/>
                          </a:solidFill>
                          <a:effectLst/>
                          <a:latin typeface="微软雅黑" panose="020B0503020204020204" pitchFamily="34" charset="-122"/>
                          <a:ea typeface="微软雅黑" panose="020B0503020204020204" pitchFamily="34" charset="-122"/>
                        </a:rPr>
                        <a:t>指导</a:t>
                      </a:r>
                      <a:endParaRPr lang="zh-CN" sz="1600" b="0" cap="none" spc="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a:endParaRPr>
                    </a:p>
                  </a:txBody>
                  <a:tcPr marL="35527" marR="35527" marT="0"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pPr algn="just">
                        <a:lnSpc>
                          <a:spcPct val="100000"/>
                        </a:lnSpc>
                        <a:spcBef>
                          <a:spcPts val="400"/>
                        </a:spcBef>
                        <a:spcAft>
                          <a:spcPts val="0"/>
                        </a:spcAft>
                      </a:pPr>
                      <a:r>
                        <a:rPr lang="zh-CN" altLang="en-US" sz="1600" b="0" kern="100" cap="none" spc="0" dirty="0">
                          <a:ln>
                            <a:noFill/>
                          </a:ln>
                          <a:solidFill>
                            <a:schemeClr val="tx1"/>
                          </a:solidFill>
                          <a:effectLst/>
                          <a:latin typeface="微软雅黑" panose="020B0503020204020204" pitchFamily="34" charset="-122"/>
                          <a:ea typeface="微软雅黑" panose="020B0503020204020204" pitchFamily="34" charset="-122"/>
                        </a:rPr>
                        <a:t>对相关</a:t>
                      </a:r>
                      <a:r>
                        <a:rPr lang="zh-CN" sz="1600" b="0" kern="100" cap="none" spc="0" dirty="0">
                          <a:ln>
                            <a:noFill/>
                          </a:ln>
                          <a:solidFill>
                            <a:schemeClr val="tx1"/>
                          </a:solidFill>
                          <a:effectLst/>
                          <a:latin typeface="微软雅黑" panose="020B0503020204020204" pitchFamily="34" charset="-122"/>
                          <a:ea typeface="微软雅黑" panose="020B0503020204020204" pitchFamily="34" charset="-122"/>
                        </a:rPr>
                        <a:t>人员进行</a:t>
                      </a:r>
                      <a:r>
                        <a:rPr lang="zh-CN" altLang="en-US" sz="1600" b="0" kern="100" cap="none" spc="0" dirty="0">
                          <a:ln>
                            <a:noFill/>
                          </a:ln>
                          <a:solidFill>
                            <a:schemeClr val="tx1"/>
                          </a:solidFill>
                          <a:effectLst/>
                          <a:latin typeface="微软雅黑" panose="020B0503020204020204" pitchFamily="34" charset="-122"/>
                          <a:ea typeface="微软雅黑" panose="020B0503020204020204" pitchFamily="34" charset="-122"/>
                        </a:rPr>
                        <a:t>移动安全知识与技术培训</a:t>
                      </a:r>
                      <a:r>
                        <a:rPr lang="zh-CN" sz="1600" b="0" kern="100" cap="none" spc="0" dirty="0">
                          <a:ln>
                            <a:noFill/>
                          </a:ln>
                          <a:solidFill>
                            <a:schemeClr val="tx1"/>
                          </a:solidFill>
                          <a:effectLst/>
                          <a:latin typeface="微软雅黑" panose="020B0503020204020204" pitchFamily="34" charset="-122"/>
                          <a:ea typeface="微软雅黑" panose="020B0503020204020204" pitchFamily="34" charset="-122"/>
                        </a:rPr>
                        <a:t>。</a:t>
                      </a:r>
                      <a:endParaRPr lang="zh-CN" sz="1600" b="0" cap="none" spc="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a:endParaRPr>
                    </a:p>
                  </a:txBody>
                  <a:tcPr marL="35527" marR="35527" marT="0"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r>
              <a:tr h="778056">
                <a:tc>
                  <a:txBody>
                    <a:bodyPr/>
                    <a:lstStyle/>
                    <a:p>
                      <a:pPr algn="ctr">
                        <a:lnSpc>
                          <a:spcPct val="100000"/>
                        </a:lnSpc>
                        <a:spcBef>
                          <a:spcPts val="400"/>
                        </a:spcBef>
                        <a:spcAft>
                          <a:spcPts val="0"/>
                        </a:spcAft>
                      </a:pPr>
                      <a:r>
                        <a:rPr lang="en-US" sz="1600" b="1" kern="100" cap="none" spc="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5</a:t>
                      </a:r>
                      <a:endParaRPr lang="zh-CN" sz="1600" b="1" cap="none" spc="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a:endParaRPr>
                    </a:p>
                  </a:txBody>
                  <a:tcPr marL="35527" marR="35527" marT="0"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pPr algn="ctr">
                        <a:lnSpc>
                          <a:spcPct val="100000"/>
                        </a:lnSpc>
                        <a:spcBef>
                          <a:spcPts val="400"/>
                        </a:spcBef>
                        <a:spcAft>
                          <a:spcPts val="0"/>
                        </a:spcAft>
                      </a:pPr>
                      <a:r>
                        <a:rPr lang="zh-CN" altLang="en-US" sz="1600" b="0" kern="100" cap="none" spc="0" dirty="0">
                          <a:ln>
                            <a:noFill/>
                          </a:ln>
                          <a:solidFill>
                            <a:schemeClr val="tx1"/>
                          </a:solidFill>
                          <a:effectLst/>
                          <a:latin typeface="微软雅黑" panose="020B0503020204020204" pitchFamily="34" charset="-122"/>
                          <a:ea typeface="微软雅黑" panose="020B0503020204020204" pitchFamily="34" charset="-122"/>
                        </a:rPr>
                        <a:t>安全事件</a:t>
                      </a:r>
                      <a:r>
                        <a:rPr lang="zh-CN" sz="1600" b="0" kern="100" cap="none" spc="0" dirty="0">
                          <a:ln>
                            <a:noFill/>
                          </a:ln>
                          <a:solidFill>
                            <a:schemeClr val="tx1"/>
                          </a:solidFill>
                          <a:effectLst/>
                          <a:latin typeface="微软雅黑" panose="020B0503020204020204" pitchFamily="34" charset="-122"/>
                          <a:ea typeface="微软雅黑" panose="020B0503020204020204" pitchFamily="34" charset="-122"/>
                        </a:rPr>
                        <a:t>应急培训</a:t>
                      </a:r>
                      <a:endParaRPr lang="zh-CN" sz="1600" b="0" cap="none" spc="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a:endParaRPr>
                    </a:p>
                  </a:txBody>
                  <a:tcPr marL="35527" marR="35527" marT="0"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pPr algn="ctr">
                        <a:lnSpc>
                          <a:spcPct val="100000"/>
                        </a:lnSpc>
                        <a:spcBef>
                          <a:spcPts val="400"/>
                        </a:spcBef>
                        <a:spcAft>
                          <a:spcPts val="0"/>
                        </a:spcAft>
                      </a:pPr>
                      <a:r>
                        <a:rPr lang="zh-CN" altLang="en-US" sz="1600" b="0" cap="none" spc="0" dirty="0">
                          <a:ln>
                            <a:noFill/>
                          </a:ln>
                          <a:solidFill>
                            <a:schemeClr val="tx1"/>
                          </a:solidFill>
                          <a:effectLst/>
                          <a:latin typeface="微软雅黑" panose="020B0503020204020204" pitchFamily="34" charset="-122"/>
                          <a:ea typeface="微软雅黑" panose="020B0503020204020204" pitchFamily="34" charset="-122"/>
                        </a:rPr>
                        <a:t>应急小组</a:t>
                      </a:r>
                      <a:endParaRPr lang="zh-CN" sz="1600" b="0" cap="none" spc="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a:endParaRPr>
                    </a:p>
                  </a:txBody>
                  <a:tcPr marL="35527" marR="35527" marT="0"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pPr algn="ctr">
                        <a:lnSpc>
                          <a:spcPct val="100000"/>
                        </a:lnSpc>
                        <a:spcBef>
                          <a:spcPts val="400"/>
                        </a:spcBef>
                        <a:spcAft>
                          <a:spcPts val="0"/>
                        </a:spcAft>
                      </a:pPr>
                      <a:r>
                        <a:rPr lang="en-US" sz="1600" b="0" kern="100" cap="none" spc="0" dirty="0" err="1">
                          <a:ln>
                            <a:noFill/>
                          </a:ln>
                          <a:solidFill>
                            <a:schemeClr val="tx1"/>
                          </a:solidFill>
                          <a:effectLst/>
                          <a:latin typeface="微软雅黑" panose="020B0503020204020204" pitchFamily="34" charset="-122"/>
                          <a:ea typeface="微软雅黑" panose="020B0503020204020204" pitchFamily="34" charset="-122"/>
                        </a:rPr>
                        <a:t>ppt</a:t>
                      </a:r>
                      <a:r>
                        <a:rPr lang="zh-CN" sz="1600" b="0" kern="100" cap="none" spc="0" dirty="0">
                          <a:ln>
                            <a:noFill/>
                          </a:ln>
                          <a:solidFill>
                            <a:schemeClr val="tx1"/>
                          </a:solidFill>
                          <a:effectLst/>
                          <a:latin typeface="微软雅黑" panose="020B0503020204020204" pitchFamily="34" charset="-122"/>
                          <a:ea typeface="微软雅黑" panose="020B0503020204020204" pitchFamily="34" charset="-122"/>
                        </a:rPr>
                        <a:t>讲解</a:t>
                      </a:r>
                      <a:r>
                        <a:rPr lang="en-US" sz="1600" b="0" kern="100" cap="none" spc="0" dirty="0">
                          <a:ln>
                            <a:noFill/>
                          </a:ln>
                          <a:solidFill>
                            <a:schemeClr val="tx1"/>
                          </a:solidFill>
                          <a:effectLst/>
                          <a:latin typeface="微软雅黑" panose="020B0503020204020204" pitchFamily="34" charset="-122"/>
                          <a:ea typeface="微软雅黑" panose="020B0503020204020204" pitchFamily="34" charset="-122"/>
                        </a:rPr>
                        <a:t>+</a:t>
                      </a:r>
                      <a:r>
                        <a:rPr lang="zh-CN" sz="1600" b="0" kern="100" cap="none" spc="0" dirty="0">
                          <a:ln>
                            <a:noFill/>
                          </a:ln>
                          <a:solidFill>
                            <a:schemeClr val="tx1"/>
                          </a:solidFill>
                          <a:effectLst/>
                          <a:latin typeface="微软雅黑" panose="020B0503020204020204" pitchFamily="34" charset="-122"/>
                          <a:ea typeface="微软雅黑" panose="020B0503020204020204" pitchFamily="34" charset="-122"/>
                        </a:rPr>
                        <a:t>演示</a:t>
                      </a:r>
                      <a:r>
                        <a:rPr lang="en-US" sz="1600" b="0" kern="100" cap="none" spc="0" dirty="0">
                          <a:ln>
                            <a:noFill/>
                          </a:ln>
                          <a:solidFill>
                            <a:schemeClr val="tx1"/>
                          </a:solidFill>
                          <a:effectLst/>
                          <a:latin typeface="微软雅黑" panose="020B0503020204020204" pitchFamily="34" charset="-122"/>
                          <a:ea typeface="微软雅黑" panose="020B0503020204020204" pitchFamily="34" charset="-122"/>
                        </a:rPr>
                        <a:t>+</a:t>
                      </a:r>
                      <a:r>
                        <a:rPr lang="zh-CN" sz="1600" b="0" kern="100" cap="none" spc="0" dirty="0">
                          <a:ln>
                            <a:noFill/>
                          </a:ln>
                          <a:solidFill>
                            <a:schemeClr val="tx1"/>
                          </a:solidFill>
                          <a:effectLst/>
                          <a:latin typeface="微软雅黑" panose="020B0503020204020204" pitchFamily="34" charset="-122"/>
                          <a:ea typeface="微软雅黑" panose="020B0503020204020204" pitchFamily="34" charset="-122"/>
                        </a:rPr>
                        <a:t>答疑</a:t>
                      </a:r>
                      <a:endParaRPr lang="zh-CN" sz="1600" b="0" cap="none" spc="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a:endParaRPr>
                    </a:p>
                  </a:txBody>
                  <a:tcPr marL="35527" marR="35527" marT="0"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c>
                  <a:txBody>
                    <a:bodyPr/>
                    <a:lstStyle/>
                    <a:p>
                      <a:pPr algn="just">
                        <a:lnSpc>
                          <a:spcPct val="100000"/>
                        </a:lnSpc>
                        <a:spcBef>
                          <a:spcPts val="400"/>
                        </a:spcBef>
                        <a:spcAft>
                          <a:spcPts val="0"/>
                        </a:spcAft>
                      </a:pPr>
                      <a:r>
                        <a:rPr lang="zh-CN" sz="1600" b="0" kern="100" cap="none" spc="0" dirty="0">
                          <a:ln>
                            <a:noFill/>
                          </a:ln>
                          <a:solidFill>
                            <a:schemeClr val="tx1"/>
                          </a:solidFill>
                          <a:effectLst/>
                          <a:latin typeface="微软雅黑" panose="020B0503020204020204" pitchFamily="34" charset="-122"/>
                          <a:ea typeface="微软雅黑" panose="020B0503020204020204" pitchFamily="34" charset="-122"/>
                        </a:rPr>
                        <a:t>业务人员及管理人员遇到突发情况如何解决，学习预案，避免出现偶然事件造成重大损失。</a:t>
                      </a:r>
                      <a:endParaRPr lang="zh-CN" sz="1600" b="0" cap="none" spc="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a:endParaRPr>
                    </a:p>
                  </a:txBody>
                  <a:tcPr marL="35527" marR="35527" marT="0"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tcPr>
                </a:tc>
              </a:tr>
            </a:tbl>
          </a:graphicData>
        </a:graphic>
      </p:graphicFrame>
      <p:sp>
        <p:nvSpPr>
          <p:cNvPr id="40" name="矩形 49"/>
          <p:cNvSpPr/>
          <p:nvPr/>
        </p:nvSpPr>
        <p:spPr>
          <a:xfrm>
            <a:off x="669967" y="1197772"/>
            <a:ext cx="9999259" cy="562783"/>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rPr>
              <a:t>爱加密产品安装、使用、应急安全知识和意识培训，让培训人员员能够自行操作平台各个功能</a:t>
            </a:r>
            <a:endParaRPr lang="zh-CN" altLang="en-US" sz="180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nchor="ctr">
            <a:normAutofit/>
          </a:bodyPr>
          <a:lstStyle/>
          <a:p>
            <a:r>
              <a:rPr lang="zh-CN" altLang="en-US" sz="2300" spc="300" dirty="0">
                <a:solidFill>
                  <a:srgbClr val="007AF0"/>
                </a:solidFill>
                <a:latin typeface="微软雅黑" panose="020B0503020204020204" pitchFamily="34" charset="-122"/>
                <a:ea typeface="微软雅黑" panose="020B0503020204020204" pitchFamily="34" charset="-122"/>
              </a:rPr>
              <a:t>安全培训</a:t>
            </a:r>
            <a:r>
              <a:rPr lang="en-US" altLang="zh-CN" sz="2300" spc="300" dirty="0">
                <a:solidFill>
                  <a:srgbClr val="007AF0"/>
                </a:solidFill>
                <a:latin typeface="微软雅黑" panose="020B0503020204020204" pitchFamily="34" charset="-122"/>
                <a:ea typeface="微软雅黑" panose="020B0503020204020204" pitchFamily="34" charset="-122"/>
              </a:rPr>
              <a:t>——</a:t>
            </a:r>
            <a:r>
              <a:rPr lang="zh-CN" altLang="en-US" sz="2300" spc="300" dirty="0">
                <a:solidFill>
                  <a:srgbClr val="007AF0"/>
                </a:solidFill>
                <a:latin typeface="微软雅黑" panose="020B0503020204020204" pitchFamily="34" charset="-122"/>
                <a:ea typeface="微软雅黑" panose="020B0503020204020204" pitchFamily="34" charset="-122"/>
              </a:rPr>
              <a:t>产品类</a:t>
            </a:r>
            <a:endParaRPr lang="zh-CN" altLang="en-US" sz="2300" spc="300" dirty="0">
              <a:solidFill>
                <a:srgbClr val="007AF0"/>
              </a:solidFill>
              <a:latin typeface="微软雅黑" panose="020B0503020204020204" pitchFamily="34" charset="-122"/>
              <a:ea typeface="微软雅黑" panose="020B0503020204020204" pitchFamily="34" charset="-122"/>
            </a:endParaRPr>
          </a:p>
        </p:txBody>
      </p:sp>
    </p:spTree>
  </p:cSld>
  <p:clrMapOvr>
    <a:masterClrMapping/>
  </p:clrMapOvr>
  <p:transition spd="slow">
    <p:randomBar dir="vert"/>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49"/>
          <p:cNvSpPr/>
          <p:nvPr/>
        </p:nvSpPr>
        <p:spPr>
          <a:xfrm>
            <a:off x="669967" y="874606"/>
            <a:ext cx="9999259" cy="562783"/>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rPr>
              <a:t>爱加密产品安装、使用、应急安全知识和意识培训</a:t>
            </a:r>
            <a:endParaRPr lang="zh-CN" altLang="en-US" sz="180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nchor="ctr">
            <a:normAutofit/>
          </a:bodyPr>
          <a:lstStyle/>
          <a:p>
            <a:r>
              <a:rPr lang="zh-CN" altLang="en-US" sz="2300" spc="300" dirty="0">
                <a:solidFill>
                  <a:srgbClr val="007AF0"/>
                </a:solidFill>
                <a:latin typeface="微软雅黑" panose="020B0503020204020204" pitchFamily="34" charset="-122"/>
                <a:ea typeface="微软雅黑" panose="020B0503020204020204" pitchFamily="34" charset="-122"/>
              </a:rPr>
              <a:t>安全培训</a:t>
            </a:r>
            <a:r>
              <a:rPr lang="en-US" altLang="zh-CN" sz="2300" spc="300" dirty="0">
                <a:solidFill>
                  <a:srgbClr val="007AF0"/>
                </a:solidFill>
                <a:latin typeface="微软雅黑" panose="020B0503020204020204" pitchFamily="34" charset="-122"/>
                <a:ea typeface="微软雅黑" panose="020B0503020204020204" pitchFamily="34" charset="-122"/>
              </a:rPr>
              <a:t>——</a:t>
            </a:r>
            <a:r>
              <a:rPr lang="zh-CN" altLang="en-US" sz="2300" spc="300" dirty="0">
                <a:solidFill>
                  <a:srgbClr val="007AF0"/>
                </a:solidFill>
                <a:latin typeface="微软雅黑" panose="020B0503020204020204" pitchFamily="34" charset="-122"/>
                <a:ea typeface="微软雅黑" panose="020B0503020204020204" pitchFamily="34" charset="-122"/>
              </a:rPr>
              <a:t>工具类</a:t>
            </a:r>
            <a:endParaRPr lang="zh-CN" altLang="en-US" sz="2300" spc="300" dirty="0">
              <a:solidFill>
                <a:srgbClr val="007AF0"/>
              </a:solidFill>
              <a:latin typeface="微软雅黑" panose="020B0503020204020204" pitchFamily="34" charset="-122"/>
              <a:ea typeface="微软雅黑" panose="020B0503020204020204" pitchFamily="34" charset="-122"/>
            </a:endParaRPr>
          </a:p>
        </p:txBody>
      </p:sp>
      <p:graphicFrame>
        <p:nvGraphicFramePr>
          <p:cNvPr id="5" name="表格 -1"/>
          <p:cNvGraphicFramePr/>
          <p:nvPr/>
        </p:nvGraphicFramePr>
        <p:xfrm>
          <a:off x="1354367" y="1520937"/>
          <a:ext cx="9832250" cy="5233609"/>
        </p:xfrm>
        <a:graphic>
          <a:graphicData uri="http://schemas.openxmlformats.org/drawingml/2006/table">
            <a:tbl>
              <a:tblPr firstRow="1" bandRow="1">
                <a:tableStyleId>{74C1A8A3-306A-4EB7-A6B1-4F7E0EB9C5D6}</a:tableStyleId>
              </a:tblPr>
              <a:tblGrid>
                <a:gridCol w="822704"/>
                <a:gridCol w="2086233"/>
                <a:gridCol w="6923313"/>
              </a:tblGrid>
              <a:tr h="246554">
                <a:tc>
                  <a:txBody>
                    <a:bodyPr/>
                    <a:lstStyle/>
                    <a:p>
                      <a:pPr marL="0" indent="0" algn="ctr">
                        <a:buNone/>
                      </a:pPr>
                      <a:r>
                        <a:rPr lang="zh-CN" altLang="en-US" sz="1400" b="1" u="none" cap="none" spc="0" dirty="0">
                          <a:ln w="0"/>
                          <a:solidFill>
                            <a:schemeClr val="bg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序号</a:t>
                      </a:r>
                      <a:endParaRPr lang="zh-CN" altLang="en-US" sz="1400" b="1" u="none" cap="none" spc="0" dirty="0">
                        <a:ln w="0"/>
                        <a:solidFill>
                          <a:schemeClr val="bg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None/>
                      </a:pPr>
                      <a:r>
                        <a:rPr lang="zh-CN" altLang="en-US" sz="1400" b="1" u="none" cap="none" spc="0" dirty="0">
                          <a:ln w="0"/>
                          <a:solidFill>
                            <a:schemeClr val="bg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软件名称</a:t>
                      </a:r>
                      <a:endParaRPr lang="zh-CN" altLang="en-US" sz="1400" b="1" u="none" cap="none" spc="0" dirty="0">
                        <a:ln w="0"/>
                        <a:solidFill>
                          <a:schemeClr val="bg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None/>
                      </a:pPr>
                      <a:r>
                        <a:rPr lang="zh-CN" altLang="en-US" sz="1400" b="1" u="none" cap="none" spc="0" dirty="0">
                          <a:ln w="0"/>
                          <a:solidFill>
                            <a:schemeClr val="bg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说明</a:t>
                      </a:r>
                      <a:endParaRPr lang="zh-CN" altLang="en-US" sz="1400" b="1" u="none" cap="none" spc="0" dirty="0">
                        <a:ln w="0"/>
                        <a:solidFill>
                          <a:schemeClr val="bg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9099">
                <a:tc>
                  <a:txBody>
                    <a:bodyPr/>
                    <a:lstStyle/>
                    <a:p>
                      <a:pPr marL="0" indent="0" algn="ctr">
                        <a:buNone/>
                      </a:pPr>
                      <a:r>
                        <a:rPr lang="en-US" altLang="zh-CN" sz="1400" b="0" u="none" cap="none" spc="0" dirty="0">
                          <a:ln w="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1</a:t>
                      </a:r>
                      <a:endParaRPr lang="en-US" altLang="zh-CN" sz="1400" b="0" u="none" cap="none" spc="0" dirty="0">
                        <a:ln w="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None/>
                      </a:pPr>
                      <a:r>
                        <a:rPr lang="zh-CN" altLang="en-US" sz="1400" b="0" u="none" cap="none" spc="0" dirty="0">
                          <a:ln>
                            <a:noFill/>
                          </a:ln>
                          <a:solidFill>
                            <a:schemeClr val="tx1"/>
                          </a:solidFill>
                          <a:effectLst/>
                          <a:latin typeface="微软雅黑" panose="020B0503020204020204" pitchFamily="34" charset="-122"/>
                          <a:ea typeface="微软雅黑" panose="020B0503020204020204" pitchFamily="34" charset="-122"/>
                        </a:rPr>
                        <a:t>加固知识培训</a:t>
                      </a:r>
                      <a:endParaRPr lang="zh-CN" altLang="en-US" sz="1400" b="0" u="none" cap="none" spc="0" dirty="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None/>
                      </a:pPr>
                      <a:r>
                        <a:rPr lang="zh-CN" altLang="en-US" sz="1400" b="0" u="none" cap="none" spc="0">
                          <a:ln>
                            <a:noFill/>
                          </a:ln>
                          <a:solidFill>
                            <a:schemeClr val="tx1"/>
                          </a:solidFill>
                          <a:effectLst/>
                          <a:latin typeface="微软雅黑" panose="020B0503020204020204" pitchFamily="34" charset="-122"/>
                          <a:ea typeface="微软雅黑" panose="020B0503020204020204" pitchFamily="34" charset="-122"/>
                        </a:rPr>
                        <a:t>讲解加固知识和原理，让技术懂得加固基本技术，了解加固后对</a:t>
                      </a:r>
                      <a:r>
                        <a:rPr lang="en-US" altLang="zh-CN" sz="1400" b="0" u="none" cap="none" spc="0">
                          <a:ln>
                            <a:noFill/>
                          </a:ln>
                          <a:solidFill>
                            <a:schemeClr val="tx1"/>
                          </a:solidFill>
                          <a:effectLst/>
                          <a:latin typeface="微软雅黑" panose="020B0503020204020204" pitchFamily="34" charset="-122"/>
                          <a:ea typeface="微软雅黑" panose="020B0503020204020204" pitchFamily="34" charset="-122"/>
                        </a:rPr>
                        <a:t>APK</a:t>
                      </a:r>
                      <a:r>
                        <a:rPr lang="zh-CN" altLang="en-US" sz="1400" b="0" u="none" cap="none" spc="0">
                          <a:ln>
                            <a:noFill/>
                          </a:ln>
                          <a:solidFill>
                            <a:schemeClr val="tx1"/>
                          </a:solidFill>
                          <a:effectLst/>
                          <a:latin typeface="微软雅黑" panose="020B0503020204020204" pitchFamily="34" charset="-122"/>
                          <a:ea typeface="微软雅黑" panose="020B0503020204020204" pitchFamily="34" charset="-122"/>
                        </a:rPr>
                        <a:t>文件安全的帮助。</a:t>
                      </a:r>
                      <a:endParaRPr lang="zh-CN" altLang="en-US" sz="1400" b="0" u="none" cap="none" spc="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46554">
                <a:tc>
                  <a:txBody>
                    <a:bodyPr/>
                    <a:lstStyle/>
                    <a:p>
                      <a:pPr marL="0" indent="0" algn="ctr">
                        <a:buNone/>
                      </a:pPr>
                      <a:r>
                        <a:rPr lang="en-US" altLang="zh-CN" sz="1400" b="0" u="none" cap="none" spc="0" dirty="0">
                          <a:ln w="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2</a:t>
                      </a:r>
                      <a:endParaRPr lang="en-US" altLang="zh-CN" sz="1400" b="0" u="none" cap="none" spc="0" dirty="0">
                        <a:ln w="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None/>
                      </a:pPr>
                      <a:r>
                        <a:rPr lang="zh-CN" altLang="en-US" sz="1400" b="0" u="none" cap="none" spc="0" dirty="0">
                          <a:ln>
                            <a:noFill/>
                          </a:ln>
                          <a:solidFill>
                            <a:schemeClr val="tx1"/>
                          </a:solidFill>
                          <a:effectLst/>
                          <a:latin typeface="微软雅黑" panose="020B0503020204020204" pitchFamily="34" charset="-122"/>
                          <a:ea typeface="微软雅黑" panose="020B0503020204020204" pitchFamily="34" charset="-122"/>
                        </a:rPr>
                        <a:t>反编译工具</a:t>
                      </a:r>
                      <a:endParaRPr lang="zh-CN" altLang="en-US" sz="1400" b="0" u="none" cap="none" spc="0" dirty="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None/>
                      </a:pPr>
                      <a:r>
                        <a:rPr lang="en-US" altLang="zh-CN" sz="1400" b="0" u="none" cap="none" spc="0">
                          <a:ln>
                            <a:noFill/>
                          </a:ln>
                          <a:solidFill>
                            <a:schemeClr val="tx1"/>
                          </a:solidFill>
                          <a:effectLst/>
                          <a:latin typeface="微软雅黑" panose="020B0503020204020204" pitchFamily="34" charset="-122"/>
                          <a:ea typeface="微软雅黑" panose="020B0503020204020204" pitchFamily="34" charset="-122"/>
                        </a:rPr>
                        <a:t>dexdump1.0</a:t>
                      </a:r>
                      <a:endParaRPr lang="en-US" altLang="zh-CN" sz="1400" b="0" u="none" cap="none" spc="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46554">
                <a:tc>
                  <a:txBody>
                    <a:bodyPr/>
                    <a:lstStyle/>
                    <a:p>
                      <a:pPr marL="0" indent="0" algn="ctr">
                        <a:buNone/>
                      </a:pPr>
                      <a:r>
                        <a:rPr lang="en-US" altLang="zh-CN" sz="1400" b="0" u="none" cap="none" spc="0">
                          <a:ln w="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3</a:t>
                      </a:r>
                      <a:endParaRPr lang="en-US" altLang="zh-CN" sz="1400" b="0" u="none" cap="none" spc="0">
                        <a:ln w="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None/>
                      </a:pPr>
                      <a:r>
                        <a:rPr lang="zh-CN" altLang="en-US" sz="1400" b="0" u="none" cap="none" spc="0" dirty="0">
                          <a:ln>
                            <a:noFill/>
                          </a:ln>
                          <a:solidFill>
                            <a:schemeClr val="tx1"/>
                          </a:solidFill>
                          <a:effectLst/>
                          <a:latin typeface="微软雅黑" panose="020B0503020204020204" pitchFamily="34" charset="-122"/>
                          <a:ea typeface="微软雅黑" panose="020B0503020204020204" pitchFamily="34" charset="-122"/>
                        </a:rPr>
                        <a:t>反编译工具</a:t>
                      </a:r>
                      <a:endParaRPr lang="zh-CN" altLang="en-US" sz="1400" b="0" u="none" cap="none" spc="0" dirty="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None/>
                      </a:pPr>
                      <a:r>
                        <a:rPr lang="en-US" altLang="zh-CN" sz="1400" b="0" u="none" cap="none" spc="0" dirty="0" err="1">
                          <a:ln>
                            <a:noFill/>
                          </a:ln>
                          <a:solidFill>
                            <a:schemeClr val="tx1"/>
                          </a:solidFill>
                          <a:effectLst/>
                          <a:latin typeface="微软雅黑" panose="020B0503020204020204" pitchFamily="34" charset="-122"/>
                          <a:ea typeface="微软雅黑" panose="020B0503020204020204" pitchFamily="34" charset="-122"/>
                        </a:rPr>
                        <a:t>ded</a:t>
                      </a:r>
                      <a:endParaRPr lang="en-US" altLang="zh-CN" sz="1400" b="0" u="none" cap="none" spc="0" dirty="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45824">
                <a:tc>
                  <a:txBody>
                    <a:bodyPr/>
                    <a:lstStyle/>
                    <a:p>
                      <a:pPr marL="0" indent="0" algn="ctr">
                        <a:buNone/>
                      </a:pPr>
                      <a:r>
                        <a:rPr lang="en-US" altLang="zh-CN" sz="1400" b="0" u="none" cap="none" spc="0" dirty="0">
                          <a:ln w="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4</a:t>
                      </a:r>
                      <a:endParaRPr lang="en-US" altLang="zh-CN" sz="1400" b="0" u="none" cap="none" spc="0" dirty="0">
                        <a:ln w="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None/>
                      </a:pPr>
                      <a:r>
                        <a:rPr lang="zh-CN" altLang="en-US" sz="1400" b="0" u="none" cap="none" spc="0">
                          <a:ln>
                            <a:noFill/>
                          </a:ln>
                          <a:solidFill>
                            <a:schemeClr val="tx1"/>
                          </a:solidFill>
                          <a:effectLst/>
                          <a:latin typeface="微软雅黑" panose="020B0503020204020204" pitchFamily="34" charset="-122"/>
                          <a:ea typeface="微软雅黑" panose="020B0503020204020204" pitchFamily="34" charset="-122"/>
                        </a:rPr>
                        <a:t>反编译工具</a:t>
                      </a:r>
                      <a:endParaRPr lang="zh-CN" altLang="en-US" sz="1400" b="0" u="none" cap="none" spc="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None/>
                      </a:pPr>
                      <a:r>
                        <a:rPr lang="en-US" altLang="zh-CN" sz="1400" b="0" u="none" cap="none" spc="0">
                          <a:ln>
                            <a:noFill/>
                          </a:ln>
                          <a:solidFill>
                            <a:schemeClr val="tx1"/>
                          </a:solidFill>
                          <a:effectLst/>
                          <a:latin typeface="微软雅黑" panose="020B0503020204020204" pitchFamily="34" charset="-122"/>
                          <a:ea typeface="微软雅黑" panose="020B0503020204020204" pitchFamily="34" charset="-122"/>
                        </a:rPr>
                        <a:t>Dare</a:t>
                      </a:r>
                      <a:endParaRPr lang="en-US" altLang="zh-CN" sz="1400" b="0" u="none" cap="none" spc="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45824">
                <a:tc>
                  <a:txBody>
                    <a:bodyPr/>
                    <a:lstStyle/>
                    <a:p>
                      <a:pPr marL="0" indent="0" algn="ctr">
                        <a:buNone/>
                      </a:pPr>
                      <a:r>
                        <a:rPr lang="en-US" altLang="zh-CN" sz="1400" b="0" u="none" cap="none" spc="0">
                          <a:ln w="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5</a:t>
                      </a:r>
                      <a:endParaRPr lang="en-US" altLang="zh-CN" sz="1400" b="0" u="none" cap="none" spc="0">
                        <a:ln w="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None/>
                      </a:pPr>
                      <a:r>
                        <a:rPr lang="zh-CN" altLang="en-US" sz="1400" b="0" u="none" cap="none" spc="0">
                          <a:ln>
                            <a:noFill/>
                          </a:ln>
                          <a:solidFill>
                            <a:schemeClr val="tx1"/>
                          </a:solidFill>
                          <a:effectLst/>
                          <a:latin typeface="微软雅黑" panose="020B0503020204020204" pitchFamily="34" charset="-122"/>
                          <a:ea typeface="微软雅黑" panose="020B0503020204020204" pitchFamily="34" charset="-122"/>
                        </a:rPr>
                        <a:t>反编译工具</a:t>
                      </a:r>
                      <a:endParaRPr lang="zh-CN" altLang="en-US" sz="1400" b="0" u="none" cap="none" spc="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None/>
                      </a:pPr>
                      <a:r>
                        <a:rPr lang="en-US" altLang="zh-CN" sz="1400" b="0" u="none" cap="none" spc="0" dirty="0">
                          <a:ln>
                            <a:noFill/>
                          </a:ln>
                          <a:solidFill>
                            <a:schemeClr val="tx1"/>
                          </a:solidFill>
                          <a:effectLst/>
                          <a:latin typeface="微软雅黑" panose="020B0503020204020204" pitchFamily="34" charset="-122"/>
                          <a:ea typeface="微软雅黑" panose="020B0503020204020204" pitchFamily="34" charset="-122"/>
                        </a:rPr>
                        <a:t>Smali.jar/BakSmali.jar</a:t>
                      </a:r>
                      <a:endParaRPr lang="en-US" altLang="zh-CN" sz="1400" b="0" u="none" cap="none" spc="0" dirty="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46554">
                <a:tc>
                  <a:txBody>
                    <a:bodyPr/>
                    <a:lstStyle/>
                    <a:p>
                      <a:pPr marL="0" indent="0" algn="ctr">
                        <a:buNone/>
                      </a:pPr>
                      <a:r>
                        <a:rPr lang="en-US" altLang="zh-CN" sz="1400" b="0" u="none" cap="none" spc="0" dirty="0">
                          <a:ln w="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6</a:t>
                      </a:r>
                      <a:endParaRPr lang="en-US" altLang="zh-CN" sz="1400" b="0" u="none" cap="none" spc="0" dirty="0">
                        <a:ln w="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None/>
                      </a:pPr>
                      <a:r>
                        <a:rPr lang="zh-CN" altLang="en-US" sz="1400" b="0" u="none" cap="none" spc="0">
                          <a:ln>
                            <a:noFill/>
                          </a:ln>
                          <a:solidFill>
                            <a:schemeClr val="tx1"/>
                          </a:solidFill>
                          <a:effectLst/>
                          <a:latin typeface="微软雅黑" panose="020B0503020204020204" pitchFamily="34" charset="-122"/>
                          <a:ea typeface="微软雅黑" panose="020B0503020204020204" pitchFamily="34" charset="-122"/>
                        </a:rPr>
                        <a:t>反编译工具</a:t>
                      </a:r>
                      <a:endParaRPr lang="zh-CN" altLang="en-US" sz="1400" b="0" u="none" cap="none" spc="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None/>
                      </a:pPr>
                      <a:r>
                        <a:rPr lang="en-US" altLang="zh-CN" sz="1400" b="0" u="none" cap="none" spc="0" dirty="0" err="1">
                          <a:ln>
                            <a:noFill/>
                          </a:ln>
                          <a:solidFill>
                            <a:schemeClr val="tx1"/>
                          </a:solidFill>
                          <a:effectLst/>
                          <a:latin typeface="微软雅黑" panose="020B0503020204020204" pitchFamily="34" charset="-122"/>
                          <a:ea typeface="微软雅黑" panose="020B0503020204020204" pitchFamily="34" charset="-122"/>
                        </a:rPr>
                        <a:t>Dedexer</a:t>
                      </a:r>
                      <a:endParaRPr lang="en-US" altLang="zh-CN" sz="1400" b="0" u="none" cap="none" spc="0" dirty="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46554">
                <a:tc>
                  <a:txBody>
                    <a:bodyPr/>
                    <a:lstStyle/>
                    <a:p>
                      <a:pPr marL="0" indent="0" algn="ctr">
                        <a:buNone/>
                      </a:pPr>
                      <a:r>
                        <a:rPr lang="en-US" altLang="zh-CN" sz="1400" b="0" u="none" cap="none" spc="0" dirty="0">
                          <a:ln w="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7</a:t>
                      </a:r>
                      <a:endParaRPr lang="en-US" altLang="zh-CN" sz="1400" b="0" u="none" cap="none" spc="0" dirty="0">
                        <a:ln w="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None/>
                      </a:pPr>
                      <a:r>
                        <a:rPr lang="zh-CN" altLang="en-US" sz="1400" b="0" u="none" cap="none" spc="0">
                          <a:ln>
                            <a:noFill/>
                          </a:ln>
                          <a:solidFill>
                            <a:schemeClr val="tx1"/>
                          </a:solidFill>
                          <a:effectLst/>
                          <a:latin typeface="微软雅黑" panose="020B0503020204020204" pitchFamily="34" charset="-122"/>
                          <a:ea typeface="微软雅黑" panose="020B0503020204020204" pitchFamily="34" charset="-122"/>
                        </a:rPr>
                        <a:t>反编译工具</a:t>
                      </a:r>
                      <a:endParaRPr lang="zh-CN" altLang="en-US" sz="1400" b="0" u="none" cap="none" spc="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None/>
                      </a:pPr>
                      <a:r>
                        <a:rPr lang="en-US" altLang="zh-CN" sz="1400" b="0" u="none" cap="none" spc="0">
                          <a:ln>
                            <a:noFill/>
                          </a:ln>
                          <a:solidFill>
                            <a:schemeClr val="tx1"/>
                          </a:solidFill>
                          <a:effectLst/>
                          <a:latin typeface="微软雅黑" panose="020B0503020204020204" pitchFamily="34" charset="-122"/>
                          <a:ea typeface="微软雅黑" panose="020B0503020204020204" pitchFamily="34" charset="-122"/>
                        </a:rPr>
                        <a:t>Dex2jar</a:t>
                      </a:r>
                      <a:endParaRPr lang="en-US" altLang="zh-CN" sz="1400" b="0" u="none" cap="none" spc="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45824">
                <a:tc>
                  <a:txBody>
                    <a:bodyPr/>
                    <a:lstStyle/>
                    <a:p>
                      <a:pPr marL="0" indent="0" algn="ctr">
                        <a:buNone/>
                      </a:pPr>
                      <a:r>
                        <a:rPr lang="en-US" altLang="zh-CN" sz="1400" b="0" u="none" cap="none" spc="0" dirty="0">
                          <a:ln w="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8</a:t>
                      </a:r>
                      <a:endParaRPr lang="en-US" altLang="zh-CN" sz="1400" b="0" u="none" cap="none" spc="0" dirty="0">
                        <a:ln w="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None/>
                      </a:pPr>
                      <a:r>
                        <a:rPr lang="zh-CN" altLang="en-US" sz="1400" b="0" u="none" cap="none" spc="0">
                          <a:ln>
                            <a:noFill/>
                          </a:ln>
                          <a:solidFill>
                            <a:schemeClr val="tx1"/>
                          </a:solidFill>
                          <a:effectLst/>
                          <a:latin typeface="微软雅黑" panose="020B0503020204020204" pitchFamily="34" charset="-122"/>
                          <a:ea typeface="微软雅黑" panose="020B0503020204020204" pitchFamily="34" charset="-122"/>
                        </a:rPr>
                        <a:t>反编译工具</a:t>
                      </a:r>
                      <a:endParaRPr lang="zh-CN" altLang="en-US" sz="1400" b="0" u="none" cap="none" spc="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None/>
                      </a:pPr>
                      <a:r>
                        <a:rPr lang="en-US" altLang="zh-CN" sz="1400" b="0" u="none" cap="none" spc="0">
                          <a:ln>
                            <a:noFill/>
                          </a:ln>
                          <a:solidFill>
                            <a:schemeClr val="tx1"/>
                          </a:solidFill>
                          <a:effectLst/>
                          <a:latin typeface="微软雅黑" panose="020B0503020204020204" pitchFamily="34" charset="-122"/>
                          <a:ea typeface="微软雅黑" panose="020B0503020204020204" pitchFamily="34" charset="-122"/>
                        </a:rPr>
                        <a:t>baksamli2.0.3</a:t>
                      </a:r>
                      <a:endParaRPr lang="en-US" altLang="zh-CN" sz="1400" b="0" u="none" cap="none" spc="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46554">
                <a:tc>
                  <a:txBody>
                    <a:bodyPr/>
                    <a:lstStyle/>
                    <a:p>
                      <a:pPr marL="0" indent="0" algn="ctr">
                        <a:buNone/>
                      </a:pPr>
                      <a:r>
                        <a:rPr lang="en-US" altLang="zh-CN" sz="1400" b="0" u="none" cap="none" spc="0" dirty="0">
                          <a:ln w="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9</a:t>
                      </a:r>
                      <a:endParaRPr lang="en-US" altLang="zh-CN" sz="1400" b="0" u="none" cap="none" spc="0" dirty="0">
                        <a:ln w="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None/>
                      </a:pPr>
                      <a:r>
                        <a:rPr lang="zh-CN" altLang="en-US" sz="1400" b="0" u="none" cap="none" spc="0">
                          <a:ln>
                            <a:noFill/>
                          </a:ln>
                          <a:solidFill>
                            <a:schemeClr val="tx1"/>
                          </a:solidFill>
                          <a:effectLst/>
                          <a:latin typeface="微软雅黑" panose="020B0503020204020204" pitchFamily="34" charset="-122"/>
                          <a:ea typeface="微软雅黑" panose="020B0503020204020204" pitchFamily="34" charset="-122"/>
                        </a:rPr>
                        <a:t>命令行调试工具</a:t>
                      </a:r>
                      <a:endParaRPr lang="zh-CN" altLang="en-US" sz="1400" b="0" u="none" cap="none" spc="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None/>
                      </a:pPr>
                      <a:r>
                        <a:rPr lang="en-US" altLang="zh-CN" sz="1400" b="0" u="none" cap="none" spc="0">
                          <a:ln>
                            <a:noFill/>
                          </a:ln>
                          <a:solidFill>
                            <a:schemeClr val="tx1"/>
                          </a:solidFill>
                          <a:effectLst/>
                          <a:latin typeface="微软雅黑" panose="020B0503020204020204" pitchFamily="34" charset="-122"/>
                          <a:ea typeface="微软雅黑" panose="020B0503020204020204" pitchFamily="34" charset="-122"/>
                        </a:rPr>
                        <a:t>GDB7.7</a:t>
                      </a:r>
                      <a:endParaRPr lang="en-US" altLang="zh-CN" sz="1400" b="0" u="none" cap="none" spc="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45824">
                <a:tc>
                  <a:txBody>
                    <a:bodyPr/>
                    <a:lstStyle/>
                    <a:p>
                      <a:pPr marL="0" indent="0" algn="ctr">
                        <a:buNone/>
                      </a:pPr>
                      <a:r>
                        <a:rPr lang="en-US" altLang="zh-CN" sz="1400" b="0" u="none" cap="none" spc="0" dirty="0">
                          <a:ln w="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10</a:t>
                      </a:r>
                      <a:endParaRPr lang="en-US" altLang="zh-CN" sz="1400" b="0" u="none" cap="none" spc="0" dirty="0">
                        <a:ln w="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None/>
                      </a:pPr>
                      <a:r>
                        <a:rPr lang="zh-CN" altLang="en-US" sz="1400" b="0" u="none" cap="none" spc="0">
                          <a:ln>
                            <a:noFill/>
                          </a:ln>
                          <a:solidFill>
                            <a:schemeClr val="tx1"/>
                          </a:solidFill>
                          <a:effectLst/>
                          <a:latin typeface="微软雅黑" panose="020B0503020204020204" pitchFamily="34" charset="-122"/>
                          <a:ea typeface="微软雅黑" panose="020B0503020204020204" pitchFamily="34" charset="-122"/>
                        </a:rPr>
                        <a:t>命令行调试工具</a:t>
                      </a:r>
                      <a:endParaRPr lang="zh-CN" altLang="en-US" sz="1400" b="0" u="none" cap="none" spc="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None/>
                      </a:pPr>
                      <a:r>
                        <a:rPr lang="en-US" altLang="zh-CN" sz="1400" b="0" u="none" cap="none" spc="0">
                          <a:ln>
                            <a:noFill/>
                          </a:ln>
                          <a:solidFill>
                            <a:schemeClr val="tx1"/>
                          </a:solidFill>
                          <a:effectLst/>
                          <a:latin typeface="微软雅黑" panose="020B0503020204020204" pitchFamily="34" charset="-122"/>
                          <a:ea typeface="微软雅黑" panose="020B0503020204020204" pitchFamily="34" charset="-122"/>
                        </a:rPr>
                        <a:t>JDB</a:t>
                      </a:r>
                      <a:endParaRPr lang="en-US" altLang="zh-CN" sz="1400" b="0" u="none" cap="none" spc="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45824">
                <a:tc>
                  <a:txBody>
                    <a:bodyPr/>
                    <a:lstStyle/>
                    <a:p>
                      <a:pPr marL="0" indent="0" algn="ctr">
                        <a:buNone/>
                      </a:pPr>
                      <a:r>
                        <a:rPr lang="en-US" altLang="zh-CN" sz="1400" b="0" u="none" cap="none" spc="0" dirty="0">
                          <a:ln w="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11</a:t>
                      </a:r>
                      <a:endParaRPr lang="en-US" altLang="zh-CN" sz="1400" b="0" u="none" cap="none" spc="0" dirty="0">
                        <a:ln w="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None/>
                      </a:pPr>
                      <a:r>
                        <a:rPr lang="en-US" altLang="zh-CN" sz="1400" b="0" u="none" cap="none" spc="0">
                          <a:ln>
                            <a:noFill/>
                          </a:ln>
                          <a:solidFill>
                            <a:schemeClr val="tx1"/>
                          </a:solidFill>
                          <a:effectLst/>
                          <a:latin typeface="微软雅黑" panose="020B0503020204020204" pitchFamily="34" charset="-122"/>
                          <a:ea typeface="微软雅黑" panose="020B0503020204020204" pitchFamily="34" charset="-122"/>
                        </a:rPr>
                        <a:t>apk</a:t>
                      </a:r>
                      <a:r>
                        <a:rPr lang="zh-CN" altLang="en-US" sz="1400" b="0" u="none" cap="none" spc="0">
                          <a:ln>
                            <a:noFill/>
                          </a:ln>
                          <a:solidFill>
                            <a:schemeClr val="tx1"/>
                          </a:solidFill>
                          <a:effectLst/>
                          <a:latin typeface="微软雅黑" panose="020B0503020204020204" pitchFamily="34" charset="-122"/>
                          <a:ea typeface="微软雅黑" panose="020B0503020204020204" pitchFamily="34" charset="-122"/>
                        </a:rPr>
                        <a:t>逆向工具</a:t>
                      </a:r>
                      <a:endParaRPr lang="zh-CN" altLang="en-US" sz="1400" b="0" u="none" cap="none" spc="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None/>
                      </a:pPr>
                      <a:r>
                        <a:rPr lang="en-US" altLang="zh-CN" sz="1400" b="0" u="none" cap="none" spc="0" dirty="0">
                          <a:ln>
                            <a:noFill/>
                          </a:ln>
                          <a:solidFill>
                            <a:schemeClr val="tx1"/>
                          </a:solidFill>
                          <a:effectLst/>
                          <a:latin typeface="微软雅黑" panose="020B0503020204020204" pitchFamily="34" charset="-122"/>
                          <a:ea typeface="微软雅黑" panose="020B0503020204020204" pitchFamily="34" charset="-122"/>
                        </a:rPr>
                        <a:t>Apktool1.5.2</a:t>
                      </a:r>
                      <a:endParaRPr lang="en-US" altLang="zh-CN" sz="1400" b="0" u="none" cap="none" spc="0" dirty="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46554">
                <a:tc>
                  <a:txBody>
                    <a:bodyPr/>
                    <a:lstStyle/>
                    <a:p>
                      <a:pPr marL="0" indent="0" algn="ctr">
                        <a:buNone/>
                      </a:pPr>
                      <a:r>
                        <a:rPr lang="en-US" altLang="zh-CN" sz="1400" b="0" u="none" cap="none" spc="0" dirty="0">
                          <a:ln w="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12</a:t>
                      </a:r>
                      <a:endParaRPr lang="en-US" altLang="zh-CN" sz="1400" b="0" u="none" cap="none" spc="0" dirty="0">
                        <a:ln w="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None/>
                      </a:pPr>
                      <a:r>
                        <a:rPr lang="en-US" altLang="zh-CN" sz="1400" b="0" u="none" cap="none" spc="0">
                          <a:ln>
                            <a:noFill/>
                          </a:ln>
                          <a:solidFill>
                            <a:schemeClr val="tx1"/>
                          </a:solidFill>
                          <a:effectLst/>
                          <a:latin typeface="微软雅黑" panose="020B0503020204020204" pitchFamily="34" charset="-122"/>
                          <a:ea typeface="微软雅黑" panose="020B0503020204020204" pitchFamily="34" charset="-122"/>
                        </a:rPr>
                        <a:t>JAVA</a:t>
                      </a:r>
                      <a:r>
                        <a:rPr lang="zh-CN" altLang="en-US" sz="1400" b="0" u="none" cap="none" spc="0">
                          <a:ln>
                            <a:noFill/>
                          </a:ln>
                          <a:solidFill>
                            <a:schemeClr val="tx1"/>
                          </a:solidFill>
                          <a:effectLst/>
                          <a:latin typeface="微软雅黑" panose="020B0503020204020204" pitchFamily="34" charset="-122"/>
                          <a:ea typeface="微软雅黑" panose="020B0503020204020204" pitchFamily="34" charset="-122"/>
                        </a:rPr>
                        <a:t>反编译工具</a:t>
                      </a:r>
                      <a:endParaRPr lang="zh-CN" altLang="en-US" sz="1400" b="0" u="none" cap="none" spc="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None/>
                      </a:pPr>
                      <a:r>
                        <a:rPr lang="en-US" altLang="zh-CN" sz="1400" b="0" u="none" cap="none" spc="0" dirty="0">
                          <a:ln>
                            <a:noFill/>
                          </a:ln>
                          <a:solidFill>
                            <a:schemeClr val="tx1"/>
                          </a:solidFill>
                          <a:effectLst/>
                          <a:latin typeface="微软雅黑" panose="020B0503020204020204" pitchFamily="34" charset="-122"/>
                          <a:ea typeface="微软雅黑" panose="020B0503020204020204" pitchFamily="34" charset="-122"/>
                        </a:rPr>
                        <a:t>JD GUI 0.3.6</a:t>
                      </a:r>
                      <a:endParaRPr lang="en-US" altLang="zh-CN" sz="1400" b="0" u="none" cap="none" spc="0" dirty="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46554">
                <a:tc>
                  <a:txBody>
                    <a:bodyPr/>
                    <a:lstStyle/>
                    <a:p>
                      <a:pPr marL="0" indent="0" algn="ctr">
                        <a:buNone/>
                      </a:pPr>
                      <a:r>
                        <a:rPr lang="en-US" altLang="zh-CN" sz="1400" b="0" u="none" cap="none" spc="0" dirty="0">
                          <a:ln w="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13</a:t>
                      </a:r>
                      <a:endParaRPr lang="en-US" altLang="zh-CN" sz="1400" b="0" u="none" cap="none" spc="0" dirty="0">
                        <a:ln w="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None/>
                      </a:pPr>
                      <a:r>
                        <a:rPr lang="zh-CN" altLang="en-US" sz="1400" b="0" u="none" cap="none" spc="0">
                          <a:ln>
                            <a:noFill/>
                          </a:ln>
                          <a:solidFill>
                            <a:schemeClr val="tx1"/>
                          </a:solidFill>
                          <a:effectLst/>
                          <a:latin typeface="微软雅黑" panose="020B0503020204020204" pitchFamily="34" charset="-122"/>
                          <a:ea typeface="微软雅黑" panose="020B0503020204020204" pitchFamily="34" charset="-122"/>
                        </a:rPr>
                        <a:t>二进制代码反汇编</a:t>
                      </a:r>
                      <a:endParaRPr lang="zh-CN" altLang="en-US" sz="1400" b="0" u="none" cap="none" spc="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None/>
                      </a:pPr>
                      <a:r>
                        <a:rPr lang="en-US" altLang="zh-CN" sz="1400" b="0" u="none" cap="none" spc="0" dirty="0">
                          <a:ln>
                            <a:noFill/>
                          </a:ln>
                          <a:solidFill>
                            <a:schemeClr val="tx1"/>
                          </a:solidFill>
                          <a:effectLst/>
                          <a:latin typeface="微软雅黑" panose="020B0503020204020204" pitchFamily="34" charset="-122"/>
                          <a:ea typeface="微软雅黑" panose="020B0503020204020204" pitchFamily="34" charset="-122"/>
                        </a:rPr>
                        <a:t>IDA Pro 6.4</a:t>
                      </a:r>
                      <a:endParaRPr lang="en-US" altLang="zh-CN" sz="1400" b="0" u="none" cap="none" spc="0" dirty="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45824">
                <a:tc>
                  <a:txBody>
                    <a:bodyPr/>
                    <a:lstStyle/>
                    <a:p>
                      <a:pPr marL="0" indent="0" algn="ctr">
                        <a:buNone/>
                      </a:pPr>
                      <a:r>
                        <a:rPr lang="en-US" altLang="zh-CN" sz="1400" b="0" u="none" cap="none" spc="0">
                          <a:ln w="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14</a:t>
                      </a:r>
                      <a:endParaRPr lang="en-US" altLang="zh-CN" sz="1400" b="0" u="none" cap="none" spc="0">
                        <a:ln w="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None/>
                      </a:pPr>
                      <a:r>
                        <a:rPr lang="zh-CN" altLang="en-US" sz="1400" b="0" u="none" cap="none" spc="0">
                          <a:ln>
                            <a:noFill/>
                          </a:ln>
                          <a:solidFill>
                            <a:schemeClr val="tx1"/>
                          </a:solidFill>
                          <a:effectLst/>
                          <a:latin typeface="微软雅黑" panose="020B0503020204020204" pitchFamily="34" charset="-122"/>
                          <a:ea typeface="微软雅黑" panose="020B0503020204020204" pitchFamily="34" charset="-122"/>
                        </a:rPr>
                        <a:t>二进制代码反汇编</a:t>
                      </a:r>
                      <a:endParaRPr lang="zh-CN" altLang="en-US" sz="1400" b="0" u="none" cap="none" spc="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None/>
                      </a:pPr>
                      <a:r>
                        <a:rPr lang="en-US" altLang="zh-CN" sz="1400" b="0" u="none" cap="none" spc="0" dirty="0">
                          <a:ln>
                            <a:noFill/>
                          </a:ln>
                          <a:solidFill>
                            <a:schemeClr val="tx1"/>
                          </a:solidFill>
                          <a:effectLst/>
                          <a:latin typeface="微软雅黑" panose="020B0503020204020204" pitchFamily="34" charset="-122"/>
                          <a:ea typeface="微软雅黑" panose="020B0503020204020204" pitchFamily="34" charset="-122"/>
                        </a:rPr>
                        <a:t>010EDITOR</a:t>
                      </a:r>
                      <a:endParaRPr lang="en-US" altLang="zh-CN" sz="1400" b="0" u="none" cap="none" spc="0" dirty="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45824">
                <a:tc>
                  <a:txBody>
                    <a:bodyPr/>
                    <a:lstStyle/>
                    <a:p>
                      <a:pPr marL="0" indent="0" algn="ctr">
                        <a:buNone/>
                      </a:pPr>
                      <a:r>
                        <a:rPr lang="en-US" altLang="zh-CN" sz="1400" b="0" u="none" cap="none" spc="0" dirty="0">
                          <a:ln w="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15</a:t>
                      </a:r>
                      <a:endParaRPr lang="en-US" altLang="zh-CN" sz="1400" b="0" u="none" cap="none" spc="0" dirty="0">
                        <a:ln w="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None/>
                      </a:pPr>
                      <a:r>
                        <a:rPr lang="zh-CN" altLang="en-US" sz="1400" b="0" u="none" cap="none" spc="0" dirty="0">
                          <a:ln>
                            <a:noFill/>
                          </a:ln>
                          <a:solidFill>
                            <a:schemeClr val="tx1"/>
                          </a:solidFill>
                          <a:effectLst/>
                          <a:latin typeface="微软雅黑" panose="020B0503020204020204" pitchFamily="34" charset="-122"/>
                          <a:ea typeface="微软雅黑" panose="020B0503020204020204" pitchFamily="34" charset="-122"/>
                        </a:rPr>
                        <a:t>系统加速器</a:t>
                      </a:r>
                      <a:endParaRPr lang="zh-CN" altLang="en-US" sz="1400" b="0" u="none" cap="none" spc="0" dirty="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None/>
                      </a:pPr>
                      <a:r>
                        <a:rPr lang="zh-CN" altLang="en-US" sz="1400" b="0" u="none" cap="none" spc="0">
                          <a:ln>
                            <a:noFill/>
                          </a:ln>
                          <a:solidFill>
                            <a:schemeClr val="tx1"/>
                          </a:solidFill>
                          <a:effectLst/>
                          <a:latin typeface="微软雅黑" panose="020B0503020204020204" pitchFamily="34" charset="-122"/>
                          <a:ea typeface="微软雅黑" panose="020B0503020204020204" pitchFamily="34" charset="-122"/>
                        </a:rPr>
                        <a:t>烧饼加速器</a:t>
                      </a:r>
                      <a:endParaRPr lang="zh-CN" altLang="en-US" sz="1400" b="0" u="none" cap="none" spc="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46554">
                <a:tc>
                  <a:txBody>
                    <a:bodyPr/>
                    <a:lstStyle/>
                    <a:p>
                      <a:pPr marL="0" indent="0" algn="ctr">
                        <a:buNone/>
                      </a:pPr>
                      <a:r>
                        <a:rPr lang="en-US" altLang="zh-CN" sz="1400" b="0" u="none" cap="none" spc="0" dirty="0">
                          <a:ln w="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16</a:t>
                      </a:r>
                      <a:endParaRPr lang="en-US" altLang="zh-CN" sz="1400" b="0" u="none" cap="none" spc="0" dirty="0">
                        <a:ln w="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None/>
                      </a:pPr>
                      <a:r>
                        <a:rPr lang="zh-CN" altLang="en-US" sz="1400" b="0" u="none" cap="none" spc="0">
                          <a:ln>
                            <a:noFill/>
                          </a:ln>
                          <a:solidFill>
                            <a:schemeClr val="tx1"/>
                          </a:solidFill>
                          <a:effectLst/>
                          <a:latin typeface="微软雅黑" panose="020B0503020204020204" pitchFamily="34" charset="-122"/>
                          <a:ea typeface="微软雅黑" panose="020B0503020204020204" pitchFamily="34" charset="-122"/>
                        </a:rPr>
                        <a:t>内存修改工具</a:t>
                      </a:r>
                      <a:endParaRPr lang="zh-CN" altLang="en-US" sz="1400" b="0" u="none" cap="none" spc="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None/>
                      </a:pPr>
                      <a:r>
                        <a:rPr lang="zh-CN" altLang="en-US" sz="1400" b="0" u="none" cap="none" spc="0" dirty="0">
                          <a:ln>
                            <a:noFill/>
                          </a:ln>
                          <a:solidFill>
                            <a:schemeClr val="tx1"/>
                          </a:solidFill>
                          <a:effectLst/>
                          <a:latin typeface="微软雅黑" panose="020B0503020204020204" pitchFamily="34" charset="-122"/>
                          <a:ea typeface="微软雅黑" panose="020B0503020204020204" pitchFamily="34" charset="-122"/>
                        </a:rPr>
                        <a:t>烧饼修改器</a:t>
                      </a:r>
                      <a:endParaRPr lang="zh-CN" altLang="en-US" sz="1400" b="0" u="none" cap="none" spc="0" dirty="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46554">
                <a:tc>
                  <a:txBody>
                    <a:bodyPr/>
                    <a:lstStyle/>
                    <a:p>
                      <a:pPr marL="0" indent="0" algn="ctr">
                        <a:buNone/>
                      </a:pPr>
                      <a:r>
                        <a:rPr lang="en-US" altLang="zh-CN" sz="1400" b="0" u="none" cap="none" spc="0">
                          <a:ln w="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17</a:t>
                      </a:r>
                      <a:endParaRPr lang="en-US" altLang="zh-CN" sz="1400" b="0" u="none" cap="none" spc="0">
                        <a:ln w="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None/>
                      </a:pPr>
                      <a:r>
                        <a:rPr lang="en-US" altLang="zh-CN" sz="1400" b="0" u="none" cap="none" spc="0">
                          <a:ln>
                            <a:noFill/>
                          </a:ln>
                          <a:solidFill>
                            <a:schemeClr val="tx1"/>
                          </a:solidFill>
                          <a:effectLst/>
                          <a:latin typeface="微软雅黑" panose="020B0503020204020204" pitchFamily="34" charset="-122"/>
                          <a:ea typeface="微软雅黑" panose="020B0503020204020204" pitchFamily="34" charset="-122"/>
                        </a:rPr>
                        <a:t>root</a:t>
                      </a:r>
                      <a:r>
                        <a:rPr lang="zh-CN" altLang="en-US" sz="1400" b="0" u="none" cap="none" spc="0">
                          <a:ln>
                            <a:noFill/>
                          </a:ln>
                          <a:solidFill>
                            <a:schemeClr val="tx1"/>
                          </a:solidFill>
                          <a:effectLst/>
                          <a:latin typeface="微软雅黑" panose="020B0503020204020204" pitchFamily="34" charset="-122"/>
                          <a:ea typeface="微软雅黑" panose="020B0503020204020204" pitchFamily="34" charset="-122"/>
                        </a:rPr>
                        <a:t>文件查看器</a:t>
                      </a:r>
                      <a:endParaRPr lang="zh-CN" altLang="en-US" sz="1400" b="0" u="none" cap="none" spc="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None/>
                      </a:pPr>
                      <a:r>
                        <a:rPr lang="en-US" altLang="zh-CN" sz="1400" b="0" u="none" cap="none" spc="0" dirty="0">
                          <a:ln>
                            <a:noFill/>
                          </a:ln>
                          <a:solidFill>
                            <a:schemeClr val="tx1"/>
                          </a:solidFill>
                          <a:effectLst/>
                          <a:latin typeface="微软雅黑" panose="020B0503020204020204" pitchFamily="34" charset="-122"/>
                          <a:ea typeface="微软雅黑" panose="020B0503020204020204" pitchFamily="34" charset="-122"/>
                        </a:rPr>
                        <a:t>RE</a:t>
                      </a:r>
                      <a:r>
                        <a:rPr lang="zh-CN" altLang="en-US" sz="1400" b="0" u="none" cap="none" spc="0" dirty="0">
                          <a:ln>
                            <a:noFill/>
                          </a:ln>
                          <a:solidFill>
                            <a:schemeClr val="tx1"/>
                          </a:solidFill>
                          <a:effectLst/>
                          <a:latin typeface="微软雅黑" panose="020B0503020204020204" pitchFamily="34" charset="-122"/>
                          <a:ea typeface="微软雅黑" panose="020B0503020204020204" pitchFamily="34" charset="-122"/>
                        </a:rPr>
                        <a:t>管理器</a:t>
                      </a:r>
                      <a:endParaRPr lang="zh-CN" altLang="en-US" sz="1400" b="0" u="none" cap="none" spc="0" dirty="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45824">
                <a:tc>
                  <a:txBody>
                    <a:bodyPr/>
                    <a:lstStyle/>
                    <a:p>
                      <a:pPr marL="0" indent="0" algn="ctr">
                        <a:buNone/>
                      </a:pPr>
                      <a:r>
                        <a:rPr lang="en-US" altLang="zh-CN" sz="1400" b="0" u="none" cap="none" spc="0" dirty="0">
                          <a:ln w="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18</a:t>
                      </a:r>
                      <a:endParaRPr lang="en-US" altLang="zh-CN" sz="1400" b="0" u="none" cap="none" spc="0" dirty="0">
                        <a:ln w="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None/>
                      </a:pPr>
                      <a:r>
                        <a:rPr lang="zh-CN" altLang="en-US" sz="1400" b="0" u="none" cap="none" spc="0">
                          <a:ln>
                            <a:noFill/>
                          </a:ln>
                          <a:solidFill>
                            <a:schemeClr val="tx1"/>
                          </a:solidFill>
                          <a:effectLst/>
                          <a:latin typeface="微软雅黑" panose="020B0503020204020204" pitchFamily="34" charset="-122"/>
                          <a:ea typeface="微软雅黑" panose="020B0503020204020204" pitchFamily="34" charset="-122"/>
                        </a:rPr>
                        <a:t>网络抓包工具</a:t>
                      </a:r>
                      <a:endParaRPr lang="zh-CN" altLang="en-US" sz="1400" b="0" u="none" cap="none" spc="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None/>
                      </a:pPr>
                      <a:r>
                        <a:rPr lang="en-US" altLang="zh-CN" sz="1400" b="0" u="none" cap="none" spc="0" dirty="0">
                          <a:ln>
                            <a:noFill/>
                          </a:ln>
                          <a:solidFill>
                            <a:schemeClr val="tx1"/>
                          </a:solidFill>
                          <a:effectLst/>
                          <a:latin typeface="微软雅黑" panose="020B0503020204020204" pitchFamily="34" charset="-122"/>
                          <a:ea typeface="微软雅黑" panose="020B0503020204020204" pitchFamily="34" charset="-122"/>
                        </a:rPr>
                        <a:t>FLIDER</a:t>
                      </a:r>
                      <a:r>
                        <a:rPr lang="zh-CN" altLang="en-US" sz="1400" b="0" u="none" cap="none" spc="0" dirty="0">
                          <a:ln>
                            <a:noFill/>
                          </a:ln>
                          <a:solidFill>
                            <a:schemeClr val="tx1"/>
                          </a:solidFill>
                          <a:effectLst/>
                          <a:latin typeface="微软雅黑" panose="020B0503020204020204" pitchFamily="34" charset="-122"/>
                          <a:ea typeface="微软雅黑" panose="020B0503020204020204" pitchFamily="34" charset="-122"/>
                        </a:rPr>
                        <a:t>抓包工具</a:t>
                      </a:r>
                      <a:endParaRPr lang="zh-CN" altLang="en-US" sz="1400" b="0" u="none" cap="none" spc="0" dirty="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45824">
                <a:tc>
                  <a:txBody>
                    <a:bodyPr/>
                    <a:lstStyle/>
                    <a:p>
                      <a:pPr marL="0" indent="0" algn="ctr">
                        <a:buNone/>
                      </a:pPr>
                      <a:r>
                        <a:rPr lang="en-US" altLang="zh-CN" sz="1400" b="0" u="none" cap="none" spc="0" dirty="0">
                          <a:ln w="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19</a:t>
                      </a:r>
                      <a:endParaRPr lang="en-US" altLang="zh-CN" sz="1400" b="0" u="none" cap="none" spc="0" dirty="0">
                        <a:ln w="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None/>
                      </a:pPr>
                      <a:r>
                        <a:rPr lang="zh-CN" altLang="en-US" sz="1400" b="0" u="none" cap="none" spc="0">
                          <a:ln>
                            <a:noFill/>
                          </a:ln>
                          <a:solidFill>
                            <a:schemeClr val="tx1"/>
                          </a:solidFill>
                          <a:effectLst/>
                          <a:latin typeface="微软雅黑" panose="020B0503020204020204" pitchFamily="34" charset="-122"/>
                          <a:ea typeface="微软雅黑" panose="020B0503020204020204" pitchFamily="34" charset="-122"/>
                        </a:rPr>
                        <a:t>界面劫持</a:t>
                      </a:r>
                      <a:endParaRPr lang="zh-CN" altLang="en-US" sz="1400" b="0" u="none" cap="none" spc="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None/>
                      </a:pPr>
                      <a:r>
                        <a:rPr lang="zh-CN" altLang="en-US" sz="1400" b="0" u="none" cap="none" spc="0" dirty="0">
                          <a:ln>
                            <a:noFill/>
                          </a:ln>
                          <a:solidFill>
                            <a:schemeClr val="tx1"/>
                          </a:solidFill>
                          <a:effectLst/>
                          <a:latin typeface="微软雅黑" panose="020B0503020204020204" pitchFamily="34" charset="-122"/>
                          <a:ea typeface="微软雅黑" panose="020B0503020204020204" pitchFamily="34" charset="-122"/>
                        </a:rPr>
                        <a:t>界面劫持工具</a:t>
                      </a:r>
                      <a:endParaRPr lang="zh-CN" altLang="en-US" sz="1400" b="0" u="none" cap="none" spc="0" dirty="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46554">
                <a:tc>
                  <a:txBody>
                    <a:bodyPr/>
                    <a:lstStyle/>
                    <a:p>
                      <a:pPr marL="0" indent="0" algn="ctr">
                        <a:buNone/>
                      </a:pPr>
                      <a:r>
                        <a:rPr lang="en-US" altLang="zh-CN" sz="1400" b="0" u="none" cap="none" spc="0" dirty="0">
                          <a:ln w="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rPr>
                        <a:t>20</a:t>
                      </a:r>
                      <a:endParaRPr lang="en-US" altLang="zh-CN" sz="1400" b="0" u="none" cap="none" spc="0" dirty="0">
                        <a:ln w="0"/>
                        <a:solidFill>
                          <a:schemeClr val="tx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cs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None/>
                      </a:pPr>
                      <a:r>
                        <a:rPr lang="zh-CN" altLang="en-US" sz="1400" b="0" u="none" cap="none" spc="0" dirty="0">
                          <a:ln>
                            <a:noFill/>
                          </a:ln>
                          <a:solidFill>
                            <a:schemeClr val="tx1"/>
                          </a:solidFill>
                          <a:effectLst/>
                          <a:latin typeface="微软雅黑" panose="020B0503020204020204" pitchFamily="34" charset="-122"/>
                          <a:ea typeface="微软雅黑" panose="020B0503020204020204" pitchFamily="34" charset="-122"/>
                        </a:rPr>
                        <a:t>日志信息攻击</a:t>
                      </a:r>
                      <a:endParaRPr lang="zh-CN" altLang="en-US" sz="1400" b="0" u="none" cap="none" spc="0" dirty="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None/>
                      </a:pPr>
                      <a:r>
                        <a:rPr lang="zh-CN" altLang="en-US" sz="1400" b="0" u="none" cap="none" spc="0" dirty="0">
                          <a:ln>
                            <a:noFill/>
                          </a:ln>
                          <a:solidFill>
                            <a:schemeClr val="tx1"/>
                          </a:solidFill>
                          <a:effectLst/>
                          <a:latin typeface="微软雅黑" panose="020B0503020204020204" pitchFamily="34" charset="-122"/>
                          <a:ea typeface="微软雅黑" panose="020B0503020204020204" pitchFamily="34" charset="-122"/>
                        </a:rPr>
                        <a:t>界面劫持工具</a:t>
                      </a:r>
                      <a:endParaRPr lang="zh-CN" altLang="en-US" sz="1400" b="0" u="none" cap="none" spc="0" dirty="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transition spd="slow">
    <p:randomBar dir="vert"/>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49"/>
          <p:cNvSpPr/>
          <p:nvPr/>
        </p:nvSpPr>
        <p:spPr>
          <a:xfrm>
            <a:off x="669967" y="874606"/>
            <a:ext cx="9999259" cy="562783"/>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zh-CN" altLang="en-US" sz="1800" dirty="0">
                <a:latin typeface="微软雅黑" panose="020B0503020204020204" pitchFamily="34" charset="-122"/>
                <a:ea typeface="微软雅黑" panose="020B0503020204020204" pitchFamily="34" charset="-122"/>
              </a:rPr>
              <a:t>移动安全开发规范和应用场景服务培训</a:t>
            </a:r>
            <a:endParaRPr lang="zh-CN" altLang="en-US" sz="180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nchor="ctr">
            <a:normAutofit/>
          </a:bodyPr>
          <a:lstStyle/>
          <a:p>
            <a:r>
              <a:rPr lang="zh-CN" altLang="en-US" sz="2300" spc="300" dirty="0">
                <a:solidFill>
                  <a:srgbClr val="007AF0"/>
                </a:solidFill>
                <a:latin typeface="微软雅黑" panose="020B0503020204020204" pitchFamily="34" charset="-122"/>
                <a:ea typeface="微软雅黑" panose="020B0503020204020204" pitchFamily="34" charset="-122"/>
              </a:rPr>
              <a:t>安全培训</a:t>
            </a:r>
            <a:r>
              <a:rPr lang="en-US" altLang="zh-CN" sz="2300" spc="300" dirty="0">
                <a:solidFill>
                  <a:srgbClr val="007AF0"/>
                </a:solidFill>
                <a:latin typeface="微软雅黑" panose="020B0503020204020204" pitchFamily="34" charset="-122"/>
                <a:ea typeface="微软雅黑" panose="020B0503020204020204" pitchFamily="34" charset="-122"/>
              </a:rPr>
              <a:t>——</a:t>
            </a:r>
            <a:r>
              <a:rPr lang="zh-CN" altLang="en-US" sz="2300" spc="300" dirty="0">
                <a:solidFill>
                  <a:srgbClr val="007AF0"/>
                </a:solidFill>
                <a:latin typeface="微软雅黑" panose="020B0503020204020204" pitchFamily="34" charset="-122"/>
                <a:ea typeface="微软雅黑" panose="020B0503020204020204" pitchFamily="34" charset="-122"/>
              </a:rPr>
              <a:t>高级培训</a:t>
            </a:r>
            <a:endParaRPr lang="zh-CN" altLang="en-US" sz="2300" spc="300" dirty="0">
              <a:solidFill>
                <a:srgbClr val="007AF0"/>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nvGraphicFramePr>
        <p:xfrm>
          <a:off x="356068" y="1707534"/>
          <a:ext cx="11522032" cy="4816096"/>
        </p:xfrm>
        <a:graphic>
          <a:graphicData uri="http://schemas.openxmlformats.org/drawingml/2006/table">
            <a:tbl>
              <a:tblPr>
                <a:tableStyleId>{5C22544A-7EE6-4342-B048-85BDC9FD1C3A}</a:tableStyleId>
              </a:tblPr>
              <a:tblGrid>
                <a:gridCol w="2238320"/>
                <a:gridCol w="3028490"/>
                <a:gridCol w="3741021"/>
                <a:gridCol w="1581605"/>
                <a:gridCol w="932596"/>
              </a:tblGrid>
              <a:tr h="336397">
                <a:tc>
                  <a:txBody>
                    <a:bodyPr/>
                    <a:lstStyle/>
                    <a:p>
                      <a:pPr marL="0" indent="0" algn="ctr" defTabSz="914400" rtl="0" eaLnBrk="1" fontAlgn="ctr" latinLnBrk="0" hangingPunct="1">
                        <a:buNone/>
                      </a:pPr>
                      <a:r>
                        <a:rPr lang="zh-CN" altLang="en-US" sz="1600" b="1" u="none" kern="1200" cap="none" spc="0" dirty="0">
                          <a:ln w="0"/>
                          <a:solidFill>
                            <a:schemeClr val="bg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cs typeface="+mn-cs"/>
                        </a:rPr>
                        <a:t>培训类型</a:t>
                      </a:r>
                      <a:endParaRPr lang="zh-CN" altLang="en-US" sz="1600" b="1" u="none" kern="1200" cap="none" spc="0" dirty="0">
                        <a:ln w="0"/>
                        <a:solidFill>
                          <a:schemeClr val="bg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cs typeface="+mn-cs"/>
                      </a:endParaRPr>
                    </a:p>
                  </a:txBody>
                  <a:tcPr marL="9525" marR="9525" marT="9525"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rgbClr val="4472C4"/>
                    </a:solidFill>
                  </a:tcPr>
                </a:tc>
                <a:tc>
                  <a:txBody>
                    <a:bodyPr/>
                    <a:lstStyle/>
                    <a:p>
                      <a:pPr marL="0" indent="0" algn="ctr" defTabSz="914400" rtl="0" eaLnBrk="1" fontAlgn="ctr" latinLnBrk="0" hangingPunct="1">
                        <a:buNone/>
                      </a:pPr>
                      <a:r>
                        <a:rPr lang="zh-CN" altLang="en-US" sz="1600" b="1" u="none" kern="1200" cap="none" spc="0" dirty="0">
                          <a:ln w="0"/>
                          <a:solidFill>
                            <a:schemeClr val="bg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cs typeface="+mn-cs"/>
                        </a:rPr>
                        <a:t>培训课程</a:t>
                      </a:r>
                      <a:endParaRPr lang="zh-CN" altLang="en-US" sz="1600" b="1" u="none" kern="1200" cap="none" spc="0" dirty="0">
                        <a:ln w="0"/>
                        <a:solidFill>
                          <a:schemeClr val="bg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cs typeface="+mn-cs"/>
                      </a:endParaRPr>
                    </a:p>
                  </a:txBody>
                  <a:tcPr marL="9525" marR="9525" marT="9525"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rgbClr val="4472C4"/>
                    </a:solidFill>
                  </a:tcPr>
                </a:tc>
                <a:tc>
                  <a:txBody>
                    <a:bodyPr/>
                    <a:lstStyle/>
                    <a:p>
                      <a:pPr marL="0" indent="0" algn="ctr" defTabSz="914400" rtl="0" eaLnBrk="1" fontAlgn="ctr" latinLnBrk="0" hangingPunct="1">
                        <a:buNone/>
                      </a:pPr>
                      <a:r>
                        <a:rPr lang="zh-CN" altLang="en-US" sz="1600" b="1" u="none" kern="1200" cap="none" spc="0" dirty="0">
                          <a:ln w="0"/>
                          <a:solidFill>
                            <a:schemeClr val="bg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cs typeface="+mn-cs"/>
                        </a:rPr>
                        <a:t>培训内容</a:t>
                      </a:r>
                      <a:endParaRPr lang="zh-CN" altLang="en-US" sz="1600" b="1" u="none" kern="1200" cap="none" spc="0" dirty="0">
                        <a:ln w="0"/>
                        <a:solidFill>
                          <a:schemeClr val="bg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cs typeface="+mn-cs"/>
                      </a:endParaRPr>
                    </a:p>
                  </a:txBody>
                  <a:tcPr marL="9525" marR="9525" marT="9525"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rgbClr val="4472C4"/>
                    </a:solidFill>
                  </a:tcPr>
                </a:tc>
                <a:tc>
                  <a:txBody>
                    <a:bodyPr/>
                    <a:lstStyle/>
                    <a:p>
                      <a:pPr marL="0" indent="0" algn="ctr" defTabSz="914400" rtl="0" eaLnBrk="1" fontAlgn="ctr" latinLnBrk="0" hangingPunct="1">
                        <a:buNone/>
                      </a:pPr>
                      <a:r>
                        <a:rPr lang="zh-CN" altLang="en-US" sz="1600" b="1" u="none" kern="1200" cap="none" spc="0" dirty="0">
                          <a:ln w="0"/>
                          <a:solidFill>
                            <a:schemeClr val="bg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cs typeface="+mn-cs"/>
                        </a:rPr>
                        <a:t>培训对象</a:t>
                      </a:r>
                      <a:endParaRPr lang="zh-CN" altLang="en-US" sz="1600" b="1" u="none" kern="1200" cap="none" spc="0" dirty="0">
                        <a:ln w="0"/>
                        <a:solidFill>
                          <a:schemeClr val="bg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cs typeface="+mn-cs"/>
                      </a:endParaRPr>
                    </a:p>
                  </a:txBody>
                  <a:tcPr marL="9525" marR="9525" marT="9525"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rgbClr val="4472C4"/>
                    </a:solidFill>
                  </a:tcPr>
                </a:tc>
                <a:tc>
                  <a:txBody>
                    <a:bodyPr/>
                    <a:lstStyle/>
                    <a:p>
                      <a:pPr marL="0" indent="0" algn="ctr" defTabSz="914400" rtl="0" eaLnBrk="1" fontAlgn="ctr" latinLnBrk="0" hangingPunct="1">
                        <a:buNone/>
                      </a:pPr>
                      <a:r>
                        <a:rPr lang="zh-CN" altLang="en-US" sz="1600" b="1" u="none" kern="1200" cap="none" spc="0" dirty="0">
                          <a:ln w="0"/>
                          <a:solidFill>
                            <a:schemeClr val="bg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cs typeface="+mn-cs"/>
                        </a:rPr>
                        <a:t>培训时长</a:t>
                      </a:r>
                      <a:endParaRPr lang="zh-CN" altLang="en-US" sz="1600" b="1" u="none" kern="1200" cap="none" spc="0" dirty="0">
                        <a:ln w="0"/>
                        <a:solidFill>
                          <a:schemeClr val="bg1"/>
                        </a:solidFill>
                        <a:effectLst>
                          <a:outerShdw blurRad="38100" dist="19050" dir="2700000" algn="tl" rotWithShape="0">
                            <a:schemeClr val="dk1">
                              <a:alpha val="40000"/>
                            </a:schemeClr>
                          </a:outerShdw>
                        </a:effectLst>
                        <a:latin typeface="微软雅黑 Light" panose="020B0502040204020203" pitchFamily="34" charset="-122"/>
                        <a:ea typeface="微软雅黑 Light" panose="020B0502040204020203" pitchFamily="34" charset="-122"/>
                        <a:cs typeface="+mn-cs"/>
                      </a:endParaRPr>
                    </a:p>
                  </a:txBody>
                  <a:tcPr marL="9525" marR="9525" marT="9525"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rgbClr val="4472C4"/>
                    </a:solidFill>
                  </a:tcPr>
                </a:tc>
              </a:tr>
              <a:tr h="835747">
                <a:tc rowSpan="2">
                  <a:txBody>
                    <a:bodyPr/>
                    <a:lstStyle/>
                    <a:p>
                      <a:pPr marL="0" indent="0" algn="ctr" defTabSz="914400" rtl="0" eaLnBrk="1" fontAlgn="ctr" latinLnBrk="0" hangingPunct="1">
                        <a:buNone/>
                      </a:pPr>
                      <a:r>
                        <a:rPr lang="zh-CN" altLang="en-US" sz="1600" b="0" u="none" kern="1200" cap="none" spc="0" dirty="0">
                          <a:ln>
                            <a:noFill/>
                          </a:ln>
                          <a:solidFill>
                            <a:schemeClr val="tx1"/>
                          </a:solidFill>
                          <a:effectLst/>
                          <a:latin typeface="微软雅黑" panose="020B0503020204020204" pitchFamily="34" charset="-122"/>
                          <a:ea typeface="微软雅黑" panose="020B0503020204020204" pitchFamily="34" charset="-122"/>
                          <a:cs typeface="+mn-cs"/>
                        </a:rPr>
                        <a:t>移动安全开发规范培训</a:t>
                      </a:r>
                      <a:endParaRPr lang="zh-CN" altLang="en-US" sz="1600" b="0" u="none" kern="1200" cap="none" spc="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pPr marL="0" indent="0" algn="ctr" defTabSz="914400" rtl="0" eaLnBrk="1" fontAlgn="ctr" latinLnBrk="0" hangingPunct="1">
                        <a:buNone/>
                      </a:pPr>
                      <a:r>
                        <a:rPr lang="en-US" altLang="zh-CN" sz="1600" b="0" u="none" kern="1200" cap="none" spc="0" dirty="0">
                          <a:ln>
                            <a:noFill/>
                          </a:ln>
                          <a:solidFill>
                            <a:schemeClr val="tx1"/>
                          </a:solidFill>
                          <a:effectLst/>
                          <a:latin typeface="微软雅黑" panose="020B0503020204020204" pitchFamily="34" charset="-122"/>
                          <a:ea typeface="微软雅黑" panose="020B0503020204020204" pitchFamily="34" charset="-122"/>
                          <a:cs typeface="+mn-cs"/>
                        </a:rPr>
                        <a:t>1</a:t>
                      </a:r>
                      <a:r>
                        <a:rPr lang="zh-CN" altLang="en-US" sz="1600" b="0" u="none" kern="1200" cap="none" spc="0" dirty="0">
                          <a:ln>
                            <a:noFill/>
                          </a:ln>
                          <a:solidFill>
                            <a:schemeClr val="tx1"/>
                          </a:solidFill>
                          <a:effectLst/>
                          <a:latin typeface="微软雅黑" panose="020B0503020204020204" pitchFamily="34" charset="-122"/>
                          <a:ea typeface="微软雅黑" panose="020B0503020204020204" pitchFamily="34" charset="-122"/>
                          <a:cs typeface="+mn-cs"/>
                        </a:rPr>
                        <a:t>、</a:t>
                      </a:r>
                      <a:r>
                        <a:rPr lang="en-US" altLang="zh-CN" sz="1600" b="0" u="none" kern="1200" cap="none" spc="0" dirty="0">
                          <a:ln>
                            <a:noFill/>
                          </a:ln>
                          <a:solidFill>
                            <a:schemeClr val="tx1"/>
                          </a:solidFill>
                          <a:effectLst/>
                          <a:latin typeface="微软雅黑" panose="020B0503020204020204" pitchFamily="34" charset="-122"/>
                          <a:ea typeface="微软雅黑" panose="020B0503020204020204" pitchFamily="34" charset="-122"/>
                          <a:cs typeface="+mn-cs"/>
                        </a:rPr>
                        <a:t>Android</a:t>
                      </a:r>
                      <a:r>
                        <a:rPr lang="zh-CN" altLang="en-US" sz="1600" b="0" u="none" kern="1200" cap="none" spc="0" dirty="0">
                          <a:ln>
                            <a:noFill/>
                          </a:ln>
                          <a:solidFill>
                            <a:schemeClr val="tx1"/>
                          </a:solidFill>
                          <a:effectLst/>
                          <a:latin typeface="微软雅黑" panose="020B0503020204020204" pitchFamily="34" charset="-122"/>
                          <a:ea typeface="微软雅黑" panose="020B0503020204020204" pitchFamily="34" charset="-122"/>
                          <a:cs typeface="+mn-cs"/>
                        </a:rPr>
                        <a:t>端安全开发规范培训</a:t>
                      </a:r>
                      <a:endParaRPr lang="zh-CN" altLang="en-US" sz="1600" b="0" u="none" kern="1200" cap="none" spc="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rowSpan="2">
                  <a:txBody>
                    <a:bodyPr/>
                    <a:lstStyle/>
                    <a:p>
                      <a:pPr marL="0" indent="0" algn="ctr" defTabSz="914400" rtl="0" eaLnBrk="1" fontAlgn="ctr" latinLnBrk="0" hangingPunct="1">
                        <a:buNone/>
                      </a:pPr>
                      <a:r>
                        <a:rPr lang="zh-CN" altLang="en-US" sz="1600" b="0" u="none" kern="1200" cap="none" spc="0" dirty="0">
                          <a:ln>
                            <a:noFill/>
                          </a:ln>
                          <a:solidFill>
                            <a:schemeClr val="tx1"/>
                          </a:solidFill>
                          <a:effectLst/>
                          <a:latin typeface="微软雅黑" panose="020B0503020204020204" pitchFamily="34" charset="-122"/>
                          <a:ea typeface="微软雅黑" panose="020B0503020204020204" pitchFamily="34" charset="-122"/>
                          <a:cs typeface="+mn-cs"/>
                        </a:rPr>
                        <a:t>基于</a:t>
                      </a:r>
                      <a:r>
                        <a:rPr lang="en-US" altLang="zh-CN" sz="1600" b="0" u="none" kern="1200" cap="none" spc="0" dirty="0" err="1">
                          <a:ln>
                            <a:noFill/>
                          </a:ln>
                          <a:solidFill>
                            <a:schemeClr val="tx1"/>
                          </a:solidFill>
                          <a:effectLst/>
                          <a:latin typeface="微软雅黑" panose="020B0503020204020204" pitchFamily="34" charset="-122"/>
                          <a:ea typeface="微软雅黑" panose="020B0503020204020204" pitchFamily="34" charset="-122"/>
                          <a:cs typeface="+mn-cs"/>
                        </a:rPr>
                        <a:t>owasp</a:t>
                      </a:r>
                      <a:r>
                        <a:rPr lang="en-US" altLang="zh-CN" sz="1600" b="0" u="none" kern="1200" cap="none" spc="0" dirty="0">
                          <a:ln>
                            <a:noFill/>
                          </a:ln>
                          <a:solidFill>
                            <a:schemeClr val="tx1"/>
                          </a:solidFill>
                          <a:effectLst/>
                          <a:latin typeface="微软雅黑" panose="020B0503020204020204" pitchFamily="34" charset="-122"/>
                          <a:ea typeface="微软雅黑" panose="020B0503020204020204" pitchFamily="34" charset="-122"/>
                          <a:cs typeface="+mn-cs"/>
                        </a:rPr>
                        <a:t> mobile top10</a:t>
                      </a:r>
                      <a:r>
                        <a:rPr lang="zh-CN" altLang="en-US" sz="1600" b="0" u="none" kern="1200" cap="none" spc="0" dirty="0">
                          <a:ln>
                            <a:noFill/>
                          </a:ln>
                          <a:solidFill>
                            <a:schemeClr val="tx1"/>
                          </a:solidFill>
                          <a:effectLst/>
                          <a:latin typeface="微软雅黑" panose="020B0503020204020204" pitchFamily="34" charset="-122"/>
                          <a:ea typeface="微软雅黑" panose="020B0503020204020204" pitchFamily="34" charset="-122"/>
                          <a:cs typeface="+mn-cs"/>
                        </a:rPr>
                        <a:t>风险，落地到日常工程师开发中常见安全规范的培训，为工程师注重日常开发代码与配置规范</a:t>
                      </a:r>
                      <a:endParaRPr lang="zh-CN" altLang="en-US" sz="1600" b="0" u="none" kern="1200" cap="none" spc="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rowSpan="2">
                  <a:txBody>
                    <a:bodyPr/>
                    <a:lstStyle/>
                    <a:p>
                      <a:pPr marL="0" indent="0" algn="ctr" defTabSz="914400" rtl="0" eaLnBrk="1" fontAlgn="ctr" latinLnBrk="0" hangingPunct="1">
                        <a:buNone/>
                      </a:pPr>
                      <a:r>
                        <a:rPr lang="zh-CN" altLang="en-US" sz="1600" b="0" u="none" kern="1200" cap="none" spc="0" dirty="0">
                          <a:ln>
                            <a:noFill/>
                          </a:ln>
                          <a:solidFill>
                            <a:schemeClr val="tx1"/>
                          </a:solidFill>
                          <a:effectLst/>
                          <a:latin typeface="微软雅黑" panose="020B0503020204020204" pitchFamily="34" charset="-122"/>
                          <a:ea typeface="微软雅黑" panose="020B0503020204020204" pitchFamily="34" charset="-122"/>
                          <a:cs typeface="+mn-cs"/>
                        </a:rPr>
                        <a:t>技术人员</a:t>
                      </a:r>
                      <a:endParaRPr lang="zh-CN" altLang="en-US" sz="1600" b="0" u="none" kern="1200" cap="none" spc="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pPr marL="0" indent="0" algn="ctr" defTabSz="914400" rtl="0" eaLnBrk="1" fontAlgn="ctr" latinLnBrk="0" hangingPunct="1">
                        <a:buNone/>
                      </a:pPr>
                      <a:r>
                        <a:rPr lang="en-US" altLang="zh-CN" sz="1600" b="0" u="none" kern="1200" cap="none" spc="0" dirty="0">
                          <a:ln>
                            <a:noFill/>
                          </a:ln>
                          <a:solidFill>
                            <a:schemeClr val="tx1"/>
                          </a:solidFill>
                          <a:effectLst/>
                          <a:latin typeface="微软雅黑" panose="020B0503020204020204" pitchFamily="34" charset="-122"/>
                          <a:ea typeface="微软雅黑" panose="020B0503020204020204" pitchFamily="34" charset="-122"/>
                          <a:cs typeface="+mn-cs"/>
                        </a:rPr>
                        <a:t>3</a:t>
                      </a:r>
                      <a:r>
                        <a:rPr lang="zh-CN" altLang="en-US" sz="1600" b="0" u="none" kern="1200" cap="none" spc="0" dirty="0">
                          <a:ln>
                            <a:noFill/>
                          </a:ln>
                          <a:solidFill>
                            <a:schemeClr val="tx1"/>
                          </a:solidFill>
                          <a:effectLst/>
                          <a:latin typeface="微软雅黑" panose="020B0503020204020204" pitchFamily="34" charset="-122"/>
                          <a:ea typeface="微软雅黑" panose="020B0503020204020204" pitchFamily="34" charset="-122"/>
                          <a:cs typeface="+mn-cs"/>
                        </a:rPr>
                        <a:t>小时</a:t>
                      </a:r>
                      <a:endParaRPr lang="zh-CN" altLang="en-US" sz="1600" b="0" u="none" kern="1200" cap="none" spc="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r>
              <a:tr h="783399">
                <a:tc vMerge="1">
                  <a:tcPr/>
                </a:tc>
                <a:tc>
                  <a:txBody>
                    <a:bodyPr/>
                    <a:lstStyle/>
                    <a:p>
                      <a:pPr marL="0" indent="0" algn="ctr" defTabSz="914400" rtl="0" eaLnBrk="1" fontAlgn="ctr" latinLnBrk="0" hangingPunct="1">
                        <a:buNone/>
                      </a:pPr>
                      <a:r>
                        <a:rPr lang="en-US" altLang="zh-CN" sz="1600" b="0" u="none" kern="1200" cap="none" spc="0" dirty="0">
                          <a:ln>
                            <a:noFill/>
                          </a:ln>
                          <a:solidFill>
                            <a:schemeClr val="tx1"/>
                          </a:solidFill>
                          <a:effectLst/>
                          <a:latin typeface="微软雅黑" panose="020B0503020204020204" pitchFamily="34" charset="-122"/>
                          <a:ea typeface="微软雅黑" panose="020B0503020204020204" pitchFamily="34" charset="-122"/>
                          <a:cs typeface="+mn-cs"/>
                        </a:rPr>
                        <a:t>2</a:t>
                      </a:r>
                      <a:r>
                        <a:rPr lang="zh-CN" altLang="en-US" sz="1600" b="0" u="none" kern="1200" cap="none" spc="0" dirty="0">
                          <a:ln>
                            <a:noFill/>
                          </a:ln>
                          <a:solidFill>
                            <a:schemeClr val="tx1"/>
                          </a:solidFill>
                          <a:effectLst/>
                          <a:latin typeface="微软雅黑" panose="020B0503020204020204" pitchFamily="34" charset="-122"/>
                          <a:ea typeface="微软雅黑" panose="020B0503020204020204" pitchFamily="34" charset="-122"/>
                          <a:cs typeface="+mn-cs"/>
                        </a:rPr>
                        <a:t>、</a:t>
                      </a:r>
                      <a:r>
                        <a:rPr lang="en-US" altLang="zh-CN" sz="1600" b="0" u="none" kern="1200" cap="none" spc="0" dirty="0">
                          <a:ln>
                            <a:noFill/>
                          </a:ln>
                          <a:solidFill>
                            <a:schemeClr val="tx1"/>
                          </a:solidFill>
                          <a:effectLst/>
                          <a:latin typeface="微软雅黑" panose="020B0503020204020204" pitchFamily="34" charset="-122"/>
                          <a:ea typeface="微软雅黑" panose="020B0503020204020204" pitchFamily="34" charset="-122"/>
                          <a:cs typeface="+mn-cs"/>
                        </a:rPr>
                        <a:t>iOS</a:t>
                      </a:r>
                      <a:r>
                        <a:rPr lang="zh-CN" altLang="en-US" sz="1600" b="0" u="none" kern="1200" cap="none" spc="0" dirty="0">
                          <a:ln>
                            <a:noFill/>
                          </a:ln>
                          <a:solidFill>
                            <a:schemeClr val="tx1"/>
                          </a:solidFill>
                          <a:effectLst/>
                          <a:latin typeface="微软雅黑" panose="020B0503020204020204" pitchFamily="34" charset="-122"/>
                          <a:ea typeface="微软雅黑" panose="020B0503020204020204" pitchFamily="34" charset="-122"/>
                          <a:cs typeface="+mn-cs"/>
                        </a:rPr>
                        <a:t>端安全开发规范培训</a:t>
                      </a:r>
                      <a:endParaRPr lang="zh-CN" altLang="en-US" sz="1600" b="0" u="none" kern="1200" cap="none" spc="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vMerge="1">
                  <a:tcPr/>
                </a:tc>
                <a:tc vMerge="1">
                  <a:tcPr/>
                </a:tc>
                <a:tc>
                  <a:txBody>
                    <a:bodyPr/>
                    <a:lstStyle/>
                    <a:p>
                      <a:pPr marL="0" indent="0" algn="ctr" defTabSz="914400" rtl="0" eaLnBrk="1" fontAlgn="ctr" latinLnBrk="0" hangingPunct="1">
                        <a:buNone/>
                      </a:pPr>
                      <a:r>
                        <a:rPr lang="en-US" altLang="zh-CN" sz="1600" b="0" u="none" kern="1200" cap="none" spc="0" dirty="0">
                          <a:ln>
                            <a:noFill/>
                          </a:ln>
                          <a:solidFill>
                            <a:schemeClr val="tx1"/>
                          </a:solidFill>
                          <a:effectLst/>
                          <a:latin typeface="微软雅黑" panose="020B0503020204020204" pitchFamily="34" charset="-122"/>
                          <a:ea typeface="微软雅黑" panose="020B0503020204020204" pitchFamily="34" charset="-122"/>
                          <a:cs typeface="+mn-cs"/>
                        </a:rPr>
                        <a:t>3</a:t>
                      </a:r>
                      <a:r>
                        <a:rPr lang="zh-CN" altLang="en-US" sz="1600" b="0" u="none" kern="1200" cap="none" spc="0" dirty="0">
                          <a:ln>
                            <a:noFill/>
                          </a:ln>
                          <a:solidFill>
                            <a:schemeClr val="tx1"/>
                          </a:solidFill>
                          <a:effectLst/>
                          <a:latin typeface="微软雅黑" panose="020B0503020204020204" pitchFamily="34" charset="-122"/>
                          <a:ea typeface="微软雅黑" panose="020B0503020204020204" pitchFamily="34" charset="-122"/>
                          <a:cs typeface="+mn-cs"/>
                        </a:rPr>
                        <a:t>小时</a:t>
                      </a:r>
                      <a:endParaRPr lang="zh-CN" altLang="en-US" sz="1600" b="0" u="none" kern="1200" cap="none" spc="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r>
              <a:tr h="704207">
                <a:tc rowSpan="4">
                  <a:txBody>
                    <a:bodyPr/>
                    <a:lstStyle/>
                    <a:p>
                      <a:pPr marL="0" indent="0" algn="ctr" defTabSz="914400" rtl="0" eaLnBrk="1" fontAlgn="ctr" latinLnBrk="0" hangingPunct="1">
                        <a:buNone/>
                      </a:pPr>
                      <a:r>
                        <a:rPr lang="zh-CN" altLang="en-US" sz="1600" b="0" u="none" kern="1200" cap="none" spc="0" dirty="0">
                          <a:ln>
                            <a:noFill/>
                          </a:ln>
                          <a:solidFill>
                            <a:schemeClr val="tx1"/>
                          </a:solidFill>
                          <a:effectLst/>
                          <a:latin typeface="微软雅黑" panose="020B0503020204020204" pitchFamily="34" charset="-122"/>
                          <a:ea typeface="微软雅黑" panose="020B0503020204020204" pitchFamily="34" charset="-122"/>
                          <a:cs typeface="+mn-cs"/>
                        </a:rPr>
                        <a:t>移动安全应用场景服务培训</a:t>
                      </a:r>
                      <a:endParaRPr lang="zh-CN" altLang="en-US" sz="1600" b="0" u="none" kern="1200" cap="none" spc="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pPr marL="0" indent="0" algn="ctr" defTabSz="914400" rtl="0" eaLnBrk="1" fontAlgn="ctr" latinLnBrk="0" hangingPunct="1">
                        <a:buNone/>
                      </a:pPr>
                      <a:r>
                        <a:rPr lang="en-US" altLang="zh-CN" sz="1600" b="0" u="none" kern="1200" cap="none" spc="0" dirty="0">
                          <a:ln>
                            <a:noFill/>
                          </a:ln>
                          <a:solidFill>
                            <a:schemeClr val="tx1"/>
                          </a:solidFill>
                          <a:effectLst/>
                          <a:latin typeface="微软雅黑" panose="020B0503020204020204" pitchFamily="34" charset="-122"/>
                          <a:ea typeface="微软雅黑" panose="020B0503020204020204" pitchFamily="34" charset="-122"/>
                          <a:cs typeface="+mn-cs"/>
                        </a:rPr>
                        <a:t>1</a:t>
                      </a:r>
                      <a:r>
                        <a:rPr lang="zh-CN" altLang="en-US" sz="1600" b="0" u="none" kern="1200" cap="none" spc="0" dirty="0">
                          <a:ln>
                            <a:noFill/>
                          </a:ln>
                          <a:solidFill>
                            <a:schemeClr val="tx1"/>
                          </a:solidFill>
                          <a:effectLst/>
                          <a:latin typeface="微软雅黑" panose="020B0503020204020204" pitchFamily="34" charset="-122"/>
                          <a:ea typeface="微软雅黑" panose="020B0503020204020204" pitchFamily="34" charset="-122"/>
                          <a:cs typeface="+mn-cs"/>
                        </a:rPr>
                        <a:t>、安全风险及需求衍进</a:t>
                      </a:r>
                      <a:endParaRPr lang="zh-CN" altLang="en-US" sz="1600" b="0" u="none" kern="1200" cap="none" spc="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pPr marL="0" indent="0" algn="ctr" defTabSz="914400" rtl="0" eaLnBrk="1" fontAlgn="ctr" latinLnBrk="0" hangingPunct="1">
                        <a:buNone/>
                      </a:pPr>
                      <a:r>
                        <a:rPr lang="zh-CN" altLang="en-US" sz="1600" b="0" u="none" kern="1200" cap="none" spc="0" dirty="0">
                          <a:ln>
                            <a:noFill/>
                          </a:ln>
                          <a:solidFill>
                            <a:schemeClr val="tx1"/>
                          </a:solidFill>
                          <a:effectLst/>
                          <a:latin typeface="微软雅黑" panose="020B0503020204020204" pitchFamily="34" charset="-122"/>
                          <a:ea typeface="微软雅黑" panose="020B0503020204020204" pitchFamily="34" charset="-122"/>
                          <a:cs typeface="+mn-cs"/>
                        </a:rPr>
                        <a:t>基于金融行业</a:t>
                      </a:r>
                      <a:r>
                        <a:rPr lang="en-US" altLang="zh-CN" sz="1600" b="0" u="none" kern="1200" cap="none" spc="0" dirty="0">
                          <a:ln>
                            <a:noFill/>
                          </a:ln>
                          <a:solidFill>
                            <a:schemeClr val="tx1"/>
                          </a:solidFill>
                          <a:effectLst/>
                          <a:latin typeface="微软雅黑" panose="020B0503020204020204" pitchFamily="34" charset="-122"/>
                          <a:ea typeface="微软雅黑" panose="020B0503020204020204" pitchFamily="34" charset="-122"/>
                          <a:cs typeface="+mn-cs"/>
                        </a:rPr>
                        <a:t>top20 APP</a:t>
                      </a:r>
                      <a:r>
                        <a:rPr lang="zh-CN" altLang="en-US" sz="1600" b="0" u="none" kern="1200" cap="none" spc="0" dirty="0">
                          <a:ln>
                            <a:noFill/>
                          </a:ln>
                          <a:solidFill>
                            <a:schemeClr val="tx1"/>
                          </a:solidFill>
                          <a:effectLst/>
                          <a:latin typeface="微软雅黑" panose="020B0503020204020204" pitchFamily="34" charset="-122"/>
                          <a:ea typeface="微软雅黑" panose="020B0503020204020204" pitchFamily="34" charset="-122"/>
                          <a:cs typeface="+mn-cs"/>
                        </a:rPr>
                        <a:t>的常见安全风险与该行业对该安全风险的解决方案透析。</a:t>
                      </a:r>
                      <a:endParaRPr lang="zh-CN" altLang="en-US" sz="1600" b="0" u="none" kern="1200" cap="none" spc="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pPr marL="0" indent="0" algn="ctr" defTabSz="914400" rtl="0" eaLnBrk="1" fontAlgn="ctr" latinLnBrk="0" hangingPunct="1">
                        <a:buNone/>
                      </a:pPr>
                      <a:r>
                        <a:rPr lang="zh-CN" altLang="en-US" sz="1600" b="0" u="none" kern="1200" cap="none" spc="0">
                          <a:ln>
                            <a:noFill/>
                          </a:ln>
                          <a:solidFill>
                            <a:schemeClr val="tx1"/>
                          </a:solidFill>
                          <a:effectLst/>
                          <a:latin typeface="微软雅黑" panose="020B0503020204020204" pitchFamily="34" charset="-122"/>
                          <a:ea typeface="微软雅黑" panose="020B0503020204020204" pitchFamily="34" charset="-122"/>
                          <a:cs typeface="+mn-cs"/>
                        </a:rPr>
                        <a:t>相关业务人员</a:t>
                      </a:r>
                      <a:endParaRPr lang="zh-CN" altLang="en-US" sz="1600" b="0" u="none" kern="1200" cap="none" spc="0">
                        <a:ln>
                          <a:noFill/>
                        </a:ln>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pPr marL="0" indent="0" algn="ctr" defTabSz="914400" rtl="0" eaLnBrk="1" fontAlgn="ctr" latinLnBrk="0" hangingPunct="1">
                        <a:buNone/>
                      </a:pPr>
                      <a:r>
                        <a:rPr lang="en-US" altLang="zh-CN" sz="1600" b="0" u="none" kern="1200" cap="none" spc="0" dirty="0">
                          <a:ln>
                            <a:noFill/>
                          </a:ln>
                          <a:solidFill>
                            <a:schemeClr val="tx1"/>
                          </a:solidFill>
                          <a:effectLst/>
                          <a:latin typeface="微软雅黑" panose="020B0503020204020204" pitchFamily="34" charset="-122"/>
                          <a:ea typeface="微软雅黑" panose="020B0503020204020204" pitchFamily="34" charset="-122"/>
                          <a:cs typeface="+mn-cs"/>
                        </a:rPr>
                        <a:t>3</a:t>
                      </a:r>
                      <a:r>
                        <a:rPr lang="zh-CN" altLang="en-US" sz="1600" b="0" u="none" kern="1200" cap="none" spc="0" dirty="0">
                          <a:ln>
                            <a:noFill/>
                          </a:ln>
                          <a:solidFill>
                            <a:schemeClr val="tx1"/>
                          </a:solidFill>
                          <a:effectLst/>
                          <a:latin typeface="微软雅黑" panose="020B0503020204020204" pitchFamily="34" charset="-122"/>
                          <a:ea typeface="微软雅黑" panose="020B0503020204020204" pitchFamily="34" charset="-122"/>
                          <a:cs typeface="+mn-cs"/>
                        </a:rPr>
                        <a:t>小时</a:t>
                      </a:r>
                      <a:endParaRPr lang="zh-CN" altLang="en-US" sz="1600" b="0" u="none" kern="1200" cap="none" spc="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r>
              <a:tr h="764274">
                <a:tc vMerge="1">
                  <a:tcPr/>
                </a:tc>
                <a:tc>
                  <a:txBody>
                    <a:bodyPr/>
                    <a:lstStyle/>
                    <a:p>
                      <a:pPr marL="0" indent="0" algn="ctr" defTabSz="914400" rtl="0" eaLnBrk="1" fontAlgn="ctr" latinLnBrk="0" hangingPunct="1">
                        <a:buNone/>
                      </a:pPr>
                      <a:r>
                        <a:rPr lang="en-US" altLang="zh-CN" sz="1600" b="0" u="none" kern="1200" cap="none" spc="0" dirty="0">
                          <a:ln>
                            <a:noFill/>
                          </a:ln>
                          <a:solidFill>
                            <a:schemeClr val="tx1"/>
                          </a:solidFill>
                          <a:effectLst/>
                          <a:latin typeface="微软雅黑" panose="020B0503020204020204" pitchFamily="34" charset="-122"/>
                          <a:ea typeface="微软雅黑" panose="020B0503020204020204" pitchFamily="34" charset="-122"/>
                          <a:cs typeface="+mn-cs"/>
                        </a:rPr>
                        <a:t>2</a:t>
                      </a:r>
                      <a:r>
                        <a:rPr lang="zh-CN" altLang="en-US" sz="1600" b="0" u="none" kern="1200" cap="none" spc="0" dirty="0">
                          <a:ln>
                            <a:noFill/>
                          </a:ln>
                          <a:solidFill>
                            <a:schemeClr val="tx1"/>
                          </a:solidFill>
                          <a:effectLst/>
                          <a:latin typeface="微软雅黑" panose="020B0503020204020204" pitchFamily="34" charset="-122"/>
                          <a:ea typeface="微软雅黑" panose="020B0503020204020204" pitchFamily="34" charset="-122"/>
                          <a:cs typeface="+mn-cs"/>
                        </a:rPr>
                        <a:t>、常见安全事件过程分析</a:t>
                      </a:r>
                      <a:endParaRPr lang="zh-CN" altLang="en-US" sz="1600" b="0" u="none" kern="1200" cap="none" spc="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pPr marL="0" indent="0" algn="ctr" defTabSz="914400" rtl="0" eaLnBrk="1" fontAlgn="ctr" latinLnBrk="0" hangingPunct="1">
                        <a:buNone/>
                      </a:pPr>
                      <a:r>
                        <a:rPr lang="zh-CN" altLang="en-US" sz="1600" b="0" u="none" kern="1200" cap="none" spc="0" dirty="0">
                          <a:ln>
                            <a:noFill/>
                          </a:ln>
                          <a:solidFill>
                            <a:schemeClr val="tx1"/>
                          </a:solidFill>
                          <a:effectLst/>
                          <a:latin typeface="微软雅黑" panose="020B0503020204020204" pitchFamily="34" charset="-122"/>
                          <a:ea typeface="微软雅黑" panose="020B0503020204020204" pitchFamily="34" charset="-122"/>
                          <a:cs typeface="+mn-cs"/>
                        </a:rPr>
                        <a:t>基于本年度热门安全事件的理论透析与讲解</a:t>
                      </a:r>
                      <a:endParaRPr lang="zh-CN" altLang="en-US" sz="1600" b="0" u="none" kern="1200" cap="none" spc="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pPr marL="0" indent="0" algn="ctr" defTabSz="914400" rtl="0" eaLnBrk="1" fontAlgn="ctr" latinLnBrk="0" hangingPunct="1">
                        <a:buNone/>
                      </a:pPr>
                      <a:r>
                        <a:rPr lang="zh-CN" altLang="en-US" sz="1600" b="0" u="none" kern="1200" cap="none" spc="0" dirty="0">
                          <a:ln>
                            <a:noFill/>
                          </a:ln>
                          <a:solidFill>
                            <a:schemeClr val="tx1"/>
                          </a:solidFill>
                          <a:effectLst/>
                          <a:latin typeface="微软雅黑" panose="020B0503020204020204" pitchFamily="34" charset="-122"/>
                          <a:ea typeface="微软雅黑" panose="020B0503020204020204" pitchFamily="34" charset="-122"/>
                          <a:cs typeface="+mn-cs"/>
                        </a:rPr>
                        <a:t>相关业务人员</a:t>
                      </a:r>
                      <a:endParaRPr lang="zh-CN" altLang="en-US" sz="1600" b="0" u="none" kern="1200" cap="none" spc="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pPr marL="0" indent="0" algn="ctr" defTabSz="914400" rtl="0" eaLnBrk="1" fontAlgn="ctr" latinLnBrk="0" hangingPunct="1">
                        <a:buNone/>
                      </a:pPr>
                      <a:r>
                        <a:rPr lang="en-US" altLang="zh-CN" sz="1600" b="0" u="none" kern="1200" cap="none" spc="0" dirty="0">
                          <a:ln>
                            <a:noFill/>
                          </a:ln>
                          <a:solidFill>
                            <a:schemeClr val="tx1"/>
                          </a:solidFill>
                          <a:effectLst/>
                          <a:latin typeface="微软雅黑" panose="020B0503020204020204" pitchFamily="34" charset="-122"/>
                          <a:ea typeface="微软雅黑" panose="020B0503020204020204" pitchFamily="34" charset="-122"/>
                          <a:cs typeface="+mn-cs"/>
                        </a:rPr>
                        <a:t>3</a:t>
                      </a:r>
                      <a:r>
                        <a:rPr lang="zh-CN" altLang="en-US" sz="1600" b="0" u="none" kern="1200" cap="none" spc="0" dirty="0">
                          <a:ln>
                            <a:noFill/>
                          </a:ln>
                          <a:solidFill>
                            <a:schemeClr val="tx1"/>
                          </a:solidFill>
                          <a:effectLst/>
                          <a:latin typeface="微软雅黑" panose="020B0503020204020204" pitchFamily="34" charset="-122"/>
                          <a:ea typeface="微软雅黑" panose="020B0503020204020204" pitchFamily="34" charset="-122"/>
                          <a:cs typeface="+mn-cs"/>
                        </a:rPr>
                        <a:t>小时</a:t>
                      </a:r>
                      <a:endParaRPr lang="zh-CN" altLang="en-US" sz="1600" b="0" u="none" kern="1200" cap="none" spc="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r>
              <a:tr h="665318">
                <a:tc vMerge="1">
                  <a:tcPr/>
                </a:tc>
                <a:tc>
                  <a:txBody>
                    <a:bodyPr/>
                    <a:lstStyle/>
                    <a:p>
                      <a:pPr marL="0" indent="0" algn="ctr" defTabSz="914400" rtl="0" eaLnBrk="1" fontAlgn="ctr" latinLnBrk="0" hangingPunct="1">
                        <a:buNone/>
                      </a:pPr>
                      <a:r>
                        <a:rPr lang="en-US" altLang="zh-CN" sz="1600" b="0" u="none" kern="1200" cap="none" spc="0">
                          <a:ln>
                            <a:noFill/>
                          </a:ln>
                          <a:solidFill>
                            <a:schemeClr val="tx1"/>
                          </a:solidFill>
                          <a:effectLst/>
                          <a:latin typeface="微软雅黑" panose="020B0503020204020204" pitchFamily="34" charset="-122"/>
                          <a:ea typeface="微软雅黑" panose="020B0503020204020204" pitchFamily="34" charset="-122"/>
                          <a:cs typeface="+mn-cs"/>
                        </a:rPr>
                        <a:t>3</a:t>
                      </a:r>
                      <a:r>
                        <a:rPr lang="zh-CN" altLang="en-US" sz="1600" b="0" u="none" kern="1200" cap="none" spc="0">
                          <a:ln>
                            <a:noFill/>
                          </a:ln>
                          <a:solidFill>
                            <a:schemeClr val="tx1"/>
                          </a:solidFill>
                          <a:effectLst/>
                          <a:latin typeface="微软雅黑" panose="020B0503020204020204" pitchFamily="34" charset="-122"/>
                          <a:ea typeface="微软雅黑" panose="020B0503020204020204" pitchFamily="34" charset="-122"/>
                          <a:cs typeface="+mn-cs"/>
                        </a:rPr>
                        <a:t>、安全事件应对技术</a:t>
                      </a:r>
                      <a:endParaRPr lang="zh-CN" altLang="en-US" sz="1600" b="0" u="none" kern="1200" cap="none" spc="0">
                        <a:ln>
                          <a:noFill/>
                        </a:ln>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pPr marL="0" indent="0" algn="ctr" defTabSz="914400" rtl="0" eaLnBrk="1" fontAlgn="ctr" latinLnBrk="0" hangingPunct="1">
                        <a:buNone/>
                      </a:pPr>
                      <a:r>
                        <a:rPr lang="zh-CN" altLang="en-US" sz="1600" b="0" u="none" kern="1200" cap="none" spc="0" dirty="0">
                          <a:ln>
                            <a:noFill/>
                          </a:ln>
                          <a:solidFill>
                            <a:schemeClr val="tx1"/>
                          </a:solidFill>
                          <a:effectLst/>
                          <a:latin typeface="微软雅黑" panose="020B0503020204020204" pitchFamily="34" charset="-122"/>
                          <a:ea typeface="微软雅黑" panose="020B0503020204020204" pitchFamily="34" charset="-122"/>
                          <a:cs typeface="+mn-cs"/>
                        </a:rPr>
                        <a:t>基于本年度热门安全事件的针对性解决方案透析讲解</a:t>
                      </a:r>
                      <a:endParaRPr lang="zh-CN" altLang="en-US" sz="1600" b="0" u="none" kern="1200" cap="none" spc="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pPr marL="0" indent="0" algn="ctr" defTabSz="914400" rtl="0" eaLnBrk="1" fontAlgn="ctr" latinLnBrk="0" hangingPunct="1">
                        <a:buNone/>
                      </a:pPr>
                      <a:r>
                        <a:rPr lang="zh-CN" altLang="en-US" sz="1600" b="0" u="none" kern="1200" cap="none" spc="0" dirty="0">
                          <a:ln>
                            <a:noFill/>
                          </a:ln>
                          <a:solidFill>
                            <a:schemeClr val="tx1"/>
                          </a:solidFill>
                          <a:effectLst/>
                          <a:latin typeface="微软雅黑" panose="020B0503020204020204" pitchFamily="34" charset="-122"/>
                          <a:ea typeface="微软雅黑" panose="020B0503020204020204" pitchFamily="34" charset="-122"/>
                          <a:cs typeface="+mn-cs"/>
                        </a:rPr>
                        <a:t>相关业务人员</a:t>
                      </a:r>
                      <a:endParaRPr lang="zh-CN" altLang="en-US" sz="1600" b="0" u="none" kern="1200" cap="none" spc="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pPr marL="0" indent="0" algn="ctr" defTabSz="914400" rtl="0" eaLnBrk="1" fontAlgn="ctr" latinLnBrk="0" hangingPunct="1">
                        <a:buNone/>
                      </a:pPr>
                      <a:r>
                        <a:rPr lang="en-US" altLang="zh-CN" sz="1600" b="0" u="none" kern="1200" cap="none" spc="0" dirty="0">
                          <a:ln>
                            <a:noFill/>
                          </a:ln>
                          <a:solidFill>
                            <a:schemeClr val="tx1"/>
                          </a:solidFill>
                          <a:effectLst/>
                          <a:latin typeface="微软雅黑" panose="020B0503020204020204" pitchFamily="34" charset="-122"/>
                          <a:ea typeface="微软雅黑" panose="020B0503020204020204" pitchFamily="34" charset="-122"/>
                          <a:cs typeface="+mn-cs"/>
                        </a:rPr>
                        <a:t>3</a:t>
                      </a:r>
                      <a:r>
                        <a:rPr lang="zh-CN" altLang="en-US" sz="1600" b="0" u="none" kern="1200" cap="none" spc="0" dirty="0">
                          <a:ln>
                            <a:noFill/>
                          </a:ln>
                          <a:solidFill>
                            <a:schemeClr val="tx1"/>
                          </a:solidFill>
                          <a:effectLst/>
                          <a:latin typeface="微软雅黑" panose="020B0503020204020204" pitchFamily="34" charset="-122"/>
                          <a:ea typeface="微软雅黑" panose="020B0503020204020204" pitchFamily="34" charset="-122"/>
                          <a:cs typeface="+mn-cs"/>
                        </a:rPr>
                        <a:t>小时</a:t>
                      </a:r>
                      <a:endParaRPr lang="zh-CN" altLang="en-US" sz="1600" b="0" u="none" kern="1200" cap="none" spc="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r>
              <a:tr h="726754">
                <a:tc vMerge="1">
                  <a:tcPr/>
                </a:tc>
                <a:tc>
                  <a:txBody>
                    <a:bodyPr/>
                    <a:lstStyle/>
                    <a:p>
                      <a:pPr marL="0" indent="0" algn="ctr" defTabSz="914400" rtl="0" eaLnBrk="1" fontAlgn="ctr" latinLnBrk="0" hangingPunct="1">
                        <a:buNone/>
                      </a:pPr>
                      <a:r>
                        <a:rPr lang="en-US" altLang="zh-CN" sz="1600" b="0" u="none" kern="1200" cap="none" spc="0" dirty="0">
                          <a:ln>
                            <a:noFill/>
                          </a:ln>
                          <a:solidFill>
                            <a:schemeClr val="tx1"/>
                          </a:solidFill>
                          <a:effectLst/>
                          <a:latin typeface="微软雅黑" panose="020B0503020204020204" pitchFamily="34" charset="-122"/>
                          <a:ea typeface="微软雅黑" panose="020B0503020204020204" pitchFamily="34" charset="-122"/>
                          <a:cs typeface="+mn-cs"/>
                        </a:rPr>
                        <a:t>4</a:t>
                      </a:r>
                      <a:r>
                        <a:rPr lang="zh-CN" altLang="en-US" sz="1600" b="0" u="none" kern="1200" cap="none" spc="0" dirty="0">
                          <a:ln>
                            <a:noFill/>
                          </a:ln>
                          <a:solidFill>
                            <a:schemeClr val="tx1"/>
                          </a:solidFill>
                          <a:effectLst/>
                          <a:latin typeface="微软雅黑" panose="020B0503020204020204" pitchFamily="34" charset="-122"/>
                          <a:ea typeface="微软雅黑" panose="020B0503020204020204" pitchFamily="34" charset="-122"/>
                          <a:cs typeface="+mn-cs"/>
                        </a:rPr>
                        <a:t>、高级破解工具介绍</a:t>
                      </a:r>
                      <a:endParaRPr lang="zh-CN" altLang="en-US" sz="1600" b="0" u="none" kern="1200" cap="none" spc="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pPr marL="0" indent="0" algn="ctr" defTabSz="914400" rtl="0" eaLnBrk="1" fontAlgn="ctr" latinLnBrk="0" hangingPunct="1">
                        <a:buNone/>
                      </a:pPr>
                      <a:r>
                        <a:rPr lang="zh-CN" altLang="en-US" sz="1600" b="0" u="none" kern="1200" cap="none" spc="0" dirty="0">
                          <a:ln>
                            <a:noFill/>
                          </a:ln>
                          <a:solidFill>
                            <a:schemeClr val="tx1"/>
                          </a:solidFill>
                          <a:effectLst/>
                          <a:latin typeface="微软雅黑" panose="020B0503020204020204" pitchFamily="34" charset="-122"/>
                          <a:ea typeface="微软雅黑" panose="020B0503020204020204" pitchFamily="34" charset="-122"/>
                          <a:cs typeface="+mn-cs"/>
                        </a:rPr>
                        <a:t>针对于本年度热门高级破解工具进行详细介绍与讲解</a:t>
                      </a:r>
                      <a:endParaRPr lang="zh-CN" altLang="en-US" sz="1600" b="0" u="none" kern="1200" cap="none" spc="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pPr marL="0" indent="0" algn="ctr" defTabSz="914400" rtl="0" eaLnBrk="1" fontAlgn="ctr" latinLnBrk="0" hangingPunct="1">
                        <a:buNone/>
                      </a:pPr>
                      <a:r>
                        <a:rPr lang="zh-CN" altLang="en-US" sz="1600" b="0" u="none" kern="1200" cap="none" spc="0" dirty="0">
                          <a:ln>
                            <a:noFill/>
                          </a:ln>
                          <a:solidFill>
                            <a:schemeClr val="tx1"/>
                          </a:solidFill>
                          <a:effectLst/>
                          <a:latin typeface="微软雅黑" panose="020B0503020204020204" pitchFamily="34" charset="-122"/>
                          <a:ea typeface="微软雅黑" panose="020B0503020204020204" pitchFamily="34" charset="-122"/>
                          <a:cs typeface="+mn-cs"/>
                        </a:rPr>
                        <a:t>技术人员</a:t>
                      </a:r>
                      <a:endParaRPr lang="zh-CN" altLang="en-US" sz="1600" b="0" u="none" kern="1200" cap="none" spc="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c>
                  <a:txBody>
                    <a:bodyPr/>
                    <a:lstStyle/>
                    <a:p>
                      <a:pPr marL="0" indent="0" algn="ctr" defTabSz="914400" rtl="0" eaLnBrk="1" fontAlgn="ctr" latinLnBrk="0" hangingPunct="1">
                        <a:buNone/>
                      </a:pPr>
                      <a:r>
                        <a:rPr lang="en-US" altLang="zh-CN" sz="1600" b="0" u="none" kern="1200" cap="none" spc="0" dirty="0">
                          <a:ln>
                            <a:noFill/>
                          </a:ln>
                          <a:solidFill>
                            <a:schemeClr val="tx1"/>
                          </a:solidFill>
                          <a:effectLst/>
                          <a:latin typeface="微软雅黑" panose="020B0503020204020204" pitchFamily="34" charset="-122"/>
                          <a:ea typeface="微软雅黑" panose="020B0503020204020204" pitchFamily="34" charset="-122"/>
                          <a:cs typeface="+mn-cs"/>
                        </a:rPr>
                        <a:t>1</a:t>
                      </a:r>
                      <a:r>
                        <a:rPr lang="zh-CN" altLang="en-US" sz="1600" b="0" u="none" kern="1200" cap="none" spc="0" dirty="0">
                          <a:ln>
                            <a:noFill/>
                          </a:ln>
                          <a:solidFill>
                            <a:schemeClr val="tx1"/>
                          </a:solidFill>
                          <a:effectLst/>
                          <a:latin typeface="微软雅黑" panose="020B0503020204020204" pitchFamily="34" charset="-122"/>
                          <a:ea typeface="微软雅黑" panose="020B0503020204020204" pitchFamily="34" charset="-122"/>
                          <a:cs typeface="+mn-cs"/>
                        </a:rPr>
                        <a:t>个小时</a:t>
                      </a:r>
                      <a:endParaRPr lang="zh-CN" altLang="en-US" sz="1600" b="0" u="none" kern="1200" cap="none" spc="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noFill/>
                  </a:tcPr>
                </a:tc>
              </a:tr>
            </a:tbl>
          </a:graphicData>
        </a:graphic>
      </p:graphicFrame>
    </p:spTree>
  </p:cSld>
  <p:clrMapOvr>
    <a:masterClrMapping/>
  </p:clrMapOvr>
  <p:transition spd="slow">
    <p:randomBar dir="ver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66" y="9530"/>
            <a:ext cx="11318833" cy="1325565"/>
          </a:xfrm>
        </p:spPr>
        <p:txBody>
          <a:bodyPr anchor="ctr">
            <a:normAutofit/>
          </a:bodyPr>
          <a:lstStyle/>
          <a:p>
            <a:r>
              <a:rPr lang="zh-CN" altLang="en-US" sz="2300" spc="300" dirty="0">
                <a:solidFill>
                  <a:srgbClr val="007AF0"/>
                </a:solidFill>
                <a:latin typeface="微软雅黑" panose="020B0503020204020204" pitchFamily="34" charset="-122"/>
                <a:ea typeface="微软雅黑" panose="020B0503020204020204" pitchFamily="34" charset="-122"/>
              </a:rPr>
              <a:t>安全培训</a:t>
            </a:r>
            <a:r>
              <a:rPr lang="en-US" altLang="zh-CN" sz="2300" spc="300" dirty="0">
                <a:solidFill>
                  <a:srgbClr val="007AF0"/>
                </a:solidFill>
                <a:latin typeface="微软雅黑" panose="020B0503020204020204" pitchFamily="34" charset="-122"/>
                <a:ea typeface="微软雅黑" panose="020B0503020204020204" pitchFamily="34" charset="-122"/>
              </a:rPr>
              <a:t>——</a:t>
            </a:r>
            <a:r>
              <a:rPr lang="zh-CN" altLang="en-US" sz="2300" spc="300" dirty="0">
                <a:solidFill>
                  <a:srgbClr val="007AF0"/>
                </a:solidFill>
                <a:latin typeface="微软雅黑" panose="020B0503020204020204" pitchFamily="34" charset="-122"/>
                <a:ea typeface="微软雅黑" panose="020B0503020204020204" pitchFamily="34" charset="-122"/>
              </a:rPr>
              <a:t>培训计划（时间、内容、讲师、学员角色）</a:t>
            </a:r>
            <a:endParaRPr lang="zh-CN" altLang="en-US" sz="2300" spc="300" dirty="0">
              <a:solidFill>
                <a:srgbClr val="007AF0"/>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nvGraphicFramePr>
        <p:xfrm>
          <a:off x="669966" y="855428"/>
          <a:ext cx="11103429" cy="5959248"/>
        </p:xfrm>
        <a:graphic>
          <a:graphicData uri="http://schemas.openxmlformats.org/drawingml/2006/table">
            <a:tbl>
              <a:tblPr firstRow="1" firstCol="1" bandRow="1">
                <a:tableStyleId>{7DF18680-E054-41AD-8BC1-D1AEF772440D}</a:tableStyleId>
              </a:tblPr>
              <a:tblGrid>
                <a:gridCol w="1175657"/>
                <a:gridCol w="4366079"/>
                <a:gridCol w="496207"/>
                <a:gridCol w="508000"/>
                <a:gridCol w="478971"/>
                <a:gridCol w="449943"/>
                <a:gridCol w="435429"/>
                <a:gridCol w="435428"/>
                <a:gridCol w="798286"/>
                <a:gridCol w="537029"/>
                <a:gridCol w="508000"/>
                <a:gridCol w="914400"/>
              </a:tblGrid>
              <a:tr h="340409">
                <a:tc gridSpan="12">
                  <a:txBody>
                    <a:bodyPr/>
                    <a:lstStyle/>
                    <a:p>
                      <a:pPr marL="0" algn="ctr" defTabSz="914400" rtl="0" eaLnBrk="1" latinLnBrk="0" hangingPunct="1">
                        <a:spcAft>
                          <a:spcPts val="0"/>
                        </a:spcAft>
                      </a:pPr>
                      <a:r>
                        <a:rPr lang="zh-CN" sz="1400" b="0" kern="100" cap="none" spc="0" dirty="0">
                          <a:ln>
                            <a:noFill/>
                          </a:ln>
                          <a:solidFill>
                            <a:schemeClr val="tx1"/>
                          </a:solidFill>
                          <a:effectLst/>
                          <a:latin typeface="微软雅黑" panose="020B0503020204020204" pitchFamily="34" charset="-122"/>
                          <a:ea typeface="微软雅黑" panose="020B0503020204020204" pitchFamily="34" charset="-122"/>
                        </a:rPr>
                        <a:t>培训课程与主要参与人员</a:t>
                      </a:r>
                      <a:endParaRPr lang="zh-CN" sz="1400" b="0" kern="100" cap="none" spc="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hMerge="1">
                  <a:tcPr/>
                </a:tc>
                <a:tc hMerge="1">
                  <a:tcPr/>
                </a:tc>
                <a:tc hMerge="1">
                  <a:tcPr/>
                </a:tc>
                <a:tc hMerge="1">
                  <a:tcPr/>
                </a:tc>
                <a:tc hMerge="1">
                  <a:tcPr/>
                </a:tc>
                <a:tc hMerge="1">
                  <a:tcPr/>
                </a:tc>
                <a:tc hMerge="1">
                  <a:tcPr/>
                </a:tc>
                <a:tc hMerge="1">
                  <a:tcPr/>
                </a:tc>
                <a:tc hMerge="1">
                  <a:tcPr/>
                </a:tc>
                <a:tc hMerge="1">
                  <a:tcPr/>
                </a:tc>
                <a:tc hMerge="1">
                  <a:tcPr/>
                </a:tc>
              </a:tr>
              <a:tr h="454053">
                <a:tc>
                  <a:txBody>
                    <a:bodyPr/>
                    <a:lstStyle/>
                    <a:p>
                      <a:pPr algn="ctr">
                        <a:spcAft>
                          <a:spcPts val="0"/>
                        </a:spcAft>
                      </a:pPr>
                      <a:r>
                        <a:rPr lang="zh-CN" sz="1200" b="0" kern="100" cap="none" spc="0" dirty="0">
                          <a:ln>
                            <a:noFill/>
                          </a:ln>
                          <a:solidFill>
                            <a:schemeClr val="tx1"/>
                          </a:solidFill>
                          <a:effectLst/>
                          <a:latin typeface="微软雅黑" panose="020B0503020204020204" pitchFamily="34" charset="-122"/>
                          <a:ea typeface="微软雅黑" panose="020B0503020204020204" pitchFamily="34" charset="-122"/>
                        </a:rPr>
                        <a:t>培训类型</a:t>
                      </a:r>
                      <a:endParaRPr lang="zh-CN" sz="1200" b="0" kern="100" cap="none" spc="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200" b="0" kern="100" cap="none" spc="0" dirty="0">
                          <a:ln>
                            <a:noFill/>
                          </a:ln>
                          <a:solidFill>
                            <a:schemeClr val="tx1"/>
                          </a:solidFill>
                          <a:effectLst/>
                          <a:latin typeface="微软雅黑" panose="020B0503020204020204" pitchFamily="34" charset="-122"/>
                          <a:ea typeface="微软雅黑" panose="020B0503020204020204" pitchFamily="34" charset="-122"/>
                        </a:rPr>
                        <a:t>培训课程名称</a:t>
                      </a:r>
                      <a:endParaRPr lang="zh-CN" sz="1200" b="0" kern="100" cap="none" spc="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200" b="0" kern="100" cap="none" spc="0" dirty="0">
                          <a:ln>
                            <a:noFill/>
                          </a:ln>
                          <a:solidFill>
                            <a:schemeClr val="tx1"/>
                          </a:solidFill>
                          <a:effectLst/>
                          <a:latin typeface="微软雅黑" panose="020B0503020204020204" pitchFamily="34" charset="-122"/>
                          <a:ea typeface="微软雅黑" panose="020B0503020204020204" pitchFamily="34" charset="-122"/>
                        </a:rPr>
                        <a:t>领导</a:t>
                      </a:r>
                      <a:r>
                        <a:rPr lang="zh-CN" altLang="en-US" sz="1200" b="0" kern="100" cap="none" spc="0" dirty="0">
                          <a:ln>
                            <a:noFill/>
                          </a:ln>
                          <a:solidFill>
                            <a:schemeClr val="tx1"/>
                          </a:solidFill>
                          <a:effectLst/>
                          <a:latin typeface="微软雅黑" panose="020B0503020204020204" pitchFamily="34" charset="-122"/>
                          <a:ea typeface="微软雅黑" panose="020B0503020204020204" pitchFamily="34" charset="-122"/>
                        </a:rPr>
                        <a:t>人员</a:t>
                      </a:r>
                      <a:endParaRPr lang="zh-CN" sz="1200" b="0" kern="100" cap="none" spc="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200" b="0" kern="100" cap="none" spc="0" dirty="0">
                          <a:ln>
                            <a:noFill/>
                          </a:ln>
                          <a:solidFill>
                            <a:schemeClr val="tx1"/>
                          </a:solidFill>
                          <a:effectLst/>
                          <a:latin typeface="微软雅黑" panose="020B0503020204020204" pitchFamily="34" charset="-122"/>
                          <a:ea typeface="微软雅黑" panose="020B0503020204020204" pitchFamily="34" charset="-122"/>
                        </a:rPr>
                        <a:t>管理</a:t>
                      </a:r>
                      <a:r>
                        <a:rPr lang="zh-CN" altLang="en-US" sz="1200" b="0" kern="100" cap="none" spc="0" dirty="0">
                          <a:ln>
                            <a:noFill/>
                          </a:ln>
                          <a:solidFill>
                            <a:schemeClr val="tx1"/>
                          </a:solidFill>
                          <a:effectLst/>
                          <a:latin typeface="微软雅黑" panose="020B0503020204020204" pitchFamily="34" charset="-122"/>
                          <a:ea typeface="微软雅黑" panose="020B0503020204020204" pitchFamily="34" charset="-122"/>
                        </a:rPr>
                        <a:t>人员</a:t>
                      </a:r>
                      <a:endParaRPr lang="zh-CN" sz="1200" b="0" kern="100" cap="none" spc="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200" b="0" kern="100" cap="none" spc="0" dirty="0">
                          <a:ln>
                            <a:noFill/>
                          </a:ln>
                          <a:solidFill>
                            <a:schemeClr val="tx1"/>
                          </a:solidFill>
                          <a:effectLst/>
                          <a:latin typeface="微软雅黑" panose="020B0503020204020204" pitchFamily="34" charset="-122"/>
                          <a:ea typeface="微软雅黑" panose="020B0503020204020204" pitchFamily="34" charset="-122"/>
                        </a:rPr>
                        <a:t>安全部门</a:t>
                      </a:r>
                      <a:endParaRPr lang="zh-CN" sz="1200" b="0" kern="100" cap="none" spc="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200" b="0" kern="100" cap="none" spc="0" dirty="0">
                          <a:ln>
                            <a:noFill/>
                          </a:ln>
                          <a:solidFill>
                            <a:schemeClr val="tx1"/>
                          </a:solidFill>
                          <a:effectLst/>
                          <a:latin typeface="微软雅黑" panose="020B0503020204020204" pitchFamily="34" charset="-122"/>
                          <a:ea typeface="微软雅黑" panose="020B0503020204020204" pitchFamily="34" charset="-122"/>
                        </a:rPr>
                        <a:t>开发人员</a:t>
                      </a:r>
                      <a:endParaRPr lang="zh-CN" sz="1200" b="0" kern="100" cap="none" spc="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200" b="0" kern="100" cap="none" spc="0">
                          <a:ln>
                            <a:noFill/>
                          </a:ln>
                          <a:solidFill>
                            <a:schemeClr val="tx1"/>
                          </a:solidFill>
                          <a:effectLst/>
                          <a:latin typeface="微软雅黑" panose="020B0503020204020204" pitchFamily="34" charset="-122"/>
                          <a:ea typeface="微软雅黑" panose="020B0503020204020204" pitchFamily="34" charset="-122"/>
                        </a:rPr>
                        <a:t>运维人员</a:t>
                      </a:r>
                      <a:endParaRPr lang="zh-CN" sz="1200" b="0" kern="100" cap="none" spc="0">
                        <a:ln>
                          <a:noFill/>
                        </a:ln>
                        <a:solidFill>
                          <a:schemeClr val="tx1"/>
                        </a:solidFill>
                        <a:effectLst/>
                        <a:latin typeface="微软雅黑" panose="020B0503020204020204" pitchFamily="34" charset="-122"/>
                        <a:ea typeface="微软雅黑" panose="020B0503020204020204" pitchFamily="34"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200" b="0" kern="100" cap="none" spc="0" dirty="0">
                          <a:ln>
                            <a:noFill/>
                          </a:ln>
                          <a:solidFill>
                            <a:schemeClr val="tx1"/>
                          </a:solidFill>
                          <a:effectLst/>
                          <a:latin typeface="微软雅黑" panose="020B0503020204020204" pitchFamily="34" charset="-122"/>
                          <a:ea typeface="微软雅黑" panose="020B0503020204020204" pitchFamily="34" charset="-122"/>
                        </a:rPr>
                        <a:t>测试人员</a:t>
                      </a:r>
                      <a:endParaRPr lang="zh-CN" sz="1200" b="0" kern="100" cap="none" spc="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200" b="0" kern="100" cap="none" spc="0" dirty="0">
                          <a:ln>
                            <a:noFill/>
                          </a:ln>
                          <a:solidFill>
                            <a:schemeClr val="tx1"/>
                          </a:solidFill>
                          <a:effectLst/>
                          <a:latin typeface="微软雅黑" panose="020B0503020204020204" pitchFamily="34" charset="-122"/>
                          <a:ea typeface="微软雅黑" panose="020B0503020204020204" pitchFamily="34" charset="-122"/>
                        </a:rPr>
                        <a:t>综合管理</a:t>
                      </a:r>
                      <a:br>
                        <a:rPr lang="zh-CN" sz="1200" b="0" kern="100" cap="none" spc="0" dirty="0">
                          <a:ln>
                            <a:noFill/>
                          </a:ln>
                          <a:solidFill>
                            <a:schemeClr val="tx1"/>
                          </a:solidFill>
                          <a:effectLst/>
                          <a:latin typeface="微软雅黑" panose="020B0503020204020204" pitchFamily="34" charset="-122"/>
                          <a:ea typeface="微软雅黑" panose="020B0503020204020204" pitchFamily="34" charset="-122"/>
                        </a:rPr>
                      </a:br>
                      <a:r>
                        <a:rPr lang="zh-CN" sz="1200" b="0" kern="100" cap="none" spc="0" dirty="0">
                          <a:ln>
                            <a:noFill/>
                          </a:ln>
                          <a:solidFill>
                            <a:schemeClr val="tx1"/>
                          </a:solidFill>
                          <a:effectLst/>
                          <a:latin typeface="微软雅黑" panose="020B0503020204020204" pitchFamily="34" charset="-122"/>
                          <a:ea typeface="微软雅黑" panose="020B0503020204020204" pitchFamily="34" charset="-122"/>
                        </a:rPr>
                        <a:t>人员</a:t>
                      </a:r>
                      <a:endParaRPr lang="zh-CN" sz="1200" b="0" kern="100" cap="none" spc="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200" b="0" kern="100" cap="none" spc="0" dirty="0">
                          <a:ln>
                            <a:noFill/>
                          </a:ln>
                          <a:solidFill>
                            <a:schemeClr val="tx1"/>
                          </a:solidFill>
                          <a:effectLst/>
                          <a:latin typeface="微软雅黑" panose="020B0503020204020204" pitchFamily="34" charset="-122"/>
                          <a:ea typeface="微软雅黑" panose="020B0503020204020204" pitchFamily="34" charset="-122"/>
                        </a:rPr>
                        <a:t>外包</a:t>
                      </a:r>
                      <a:br>
                        <a:rPr lang="zh-CN" sz="1200" b="0" kern="100" cap="none" spc="0" dirty="0">
                          <a:ln>
                            <a:noFill/>
                          </a:ln>
                          <a:solidFill>
                            <a:schemeClr val="tx1"/>
                          </a:solidFill>
                          <a:effectLst/>
                          <a:latin typeface="微软雅黑" panose="020B0503020204020204" pitchFamily="34" charset="-122"/>
                          <a:ea typeface="微软雅黑" panose="020B0503020204020204" pitchFamily="34" charset="-122"/>
                        </a:rPr>
                      </a:br>
                      <a:r>
                        <a:rPr lang="zh-CN" sz="1200" b="0" kern="100" cap="none" spc="0" dirty="0">
                          <a:ln>
                            <a:noFill/>
                          </a:ln>
                          <a:solidFill>
                            <a:schemeClr val="tx1"/>
                          </a:solidFill>
                          <a:effectLst/>
                          <a:latin typeface="微软雅黑" panose="020B0503020204020204" pitchFamily="34" charset="-122"/>
                          <a:ea typeface="微软雅黑" panose="020B0503020204020204" pitchFamily="34" charset="-122"/>
                        </a:rPr>
                        <a:t>人员</a:t>
                      </a:r>
                      <a:endParaRPr lang="zh-CN" sz="1200" b="0" kern="100" cap="none" spc="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200" b="0" kern="100" cap="none" spc="0" dirty="0">
                          <a:ln>
                            <a:noFill/>
                          </a:ln>
                          <a:solidFill>
                            <a:schemeClr val="tx1"/>
                          </a:solidFill>
                          <a:effectLst/>
                          <a:latin typeface="微软雅黑" panose="020B0503020204020204" pitchFamily="34" charset="-122"/>
                          <a:ea typeface="微软雅黑" panose="020B0503020204020204" pitchFamily="34" charset="-122"/>
                        </a:rPr>
                        <a:t>业务</a:t>
                      </a:r>
                      <a:br>
                        <a:rPr lang="zh-CN" sz="1200" b="0" kern="100" cap="none" spc="0" dirty="0">
                          <a:ln>
                            <a:noFill/>
                          </a:ln>
                          <a:solidFill>
                            <a:schemeClr val="tx1"/>
                          </a:solidFill>
                          <a:effectLst/>
                          <a:latin typeface="微软雅黑" panose="020B0503020204020204" pitchFamily="34" charset="-122"/>
                          <a:ea typeface="微软雅黑" panose="020B0503020204020204" pitchFamily="34" charset="-122"/>
                        </a:rPr>
                      </a:br>
                      <a:r>
                        <a:rPr lang="zh-CN" sz="1200" b="0" kern="100" cap="none" spc="0" dirty="0">
                          <a:ln>
                            <a:noFill/>
                          </a:ln>
                          <a:solidFill>
                            <a:schemeClr val="tx1"/>
                          </a:solidFill>
                          <a:effectLst/>
                          <a:latin typeface="微软雅黑" panose="020B0503020204020204" pitchFamily="34" charset="-122"/>
                          <a:ea typeface="微软雅黑" panose="020B0503020204020204" pitchFamily="34" charset="-122"/>
                        </a:rPr>
                        <a:t>人员</a:t>
                      </a:r>
                      <a:endParaRPr lang="zh-CN" sz="1200" b="0" kern="100" cap="none" spc="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200" b="0" kern="100" cap="none" spc="0" dirty="0">
                          <a:ln>
                            <a:noFill/>
                          </a:ln>
                          <a:solidFill>
                            <a:schemeClr val="tx1"/>
                          </a:solidFill>
                          <a:effectLst/>
                          <a:latin typeface="微软雅黑" panose="020B0503020204020204" pitchFamily="34" charset="-122"/>
                          <a:ea typeface="微软雅黑" panose="020B0503020204020204" pitchFamily="34" charset="-122"/>
                        </a:rPr>
                        <a:t>风险管理</a:t>
                      </a:r>
                      <a:endParaRPr lang="zh-CN" sz="1200" b="0" kern="100" cap="none" spc="0" dirty="0">
                        <a:ln>
                          <a:noFill/>
                        </a:ln>
                        <a:solidFill>
                          <a:schemeClr val="tx1"/>
                        </a:solidFill>
                        <a:effectLst/>
                        <a:latin typeface="微软雅黑" panose="020B0503020204020204" pitchFamily="34" charset="-122"/>
                        <a:ea typeface="微软雅黑" panose="020B0503020204020204" pitchFamily="34" charset="-122"/>
                      </a:endParaRPr>
                    </a:p>
                    <a:p>
                      <a:pPr marL="0" algn="ctr" defTabSz="914400" rtl="0" eaLnBrk="1" latinLnBrk="0" hangingPunct="1">
                        <a:spcAft>
                          <a:spcPts val="0"/>
                        </a:spcAft>
                      </a:pPr>
                      <a:r>
                        <a:rPr lang="zh-CN" sz="1200" b="0" kern="100" cap="none" spc="0" dirty="0">
                          <a:ln>
                            <a:noFill/>
                          </a:ln>
                          <a:solidFill>
                            <a:schemeClr val="tx1"/>
                          </a:solidFill>
                          <a:effectLst/>
                          <a:latin typeface="微软雅黑" panose="020B0503020204020204" pitchFamily="34" charset="-122"/>
                          <a:ea typeface="微软雅黑" panose="020B0503020204020204" pitchFamily="34" charset="-122"/>
                        </a:rPr>
                        <a:t>审计人员</a:t>
                      </a:r>
                      <a:endParaRPr lang="zh-CN" sz="1200" b="0" kern="100" cap="none" spc="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r>
              <a:tr h="227026">
                <a:tc rowSpan="3">
                  <a:txBody>
                    <a:bodyPr/>
                    <a:lstStyle/>
                    <a:p>
                      <a:pPr algn="ctr">
                        <a:spcAft>
                          <a:spcPts val="0"/>
                        </a:spcAft>
                      </a:pPr>
                      <a:r>
                        <a:rPr lang="zh-CN" sz="1200" b="0" kern="100" cap="none" spc="0" dirty="0">
                          <a:ln>
                            <a:noFill/>
                          </a:ln>
                          <a:solidFill>
                            <a:schemeClr val="tx1"/>
                          </a:solidFill>
                          <a:effectLst/>
                          <a:latin typeface="微软雅黑" panose="020B0503020204020204" pitchFamily="34" charset="-122"/>
                          <a:ea typeface="微软雅黑" panose="020B0503020204020204" pitchFamily="34" charset="-122"/>
                        </a:rPr>
                        <a:t>1、移动APP安全知识培训</a:t>
                      </a:r>
                      <a:endParaRPr lang="zh-CN" sz="1200" b="0" kern="100" cap="none" spc="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457200" lvl="1" algn="l" defTabSz="914400" rtl="0" eaLnBrk="1" latinLnBrk="0" hangingPunct="1">
                        <a:spcAft>
                          <a:spcPts val="0"/>
                        </a:spcAft>
                      </a:pPr>
                      <a:r>
                        <a:rPr lang="zh-CN" sz="1200" b="0" kern="100" cap="none" spc="0" dirty="0">
                          <a:ln>
                            <a:noFill/>
                          </a:ln>
                          <a:solidFill>
                            <a:schemeClr val="tx1"/>
                          </a:solidFill>
                          <a:effectLst/>
                          <a:latin typeface="微软雅黑" panose="020B0503020204020204" pitchFamily="34" charset="-122"/>
                          <a:ea typeface="微软雅黑" panose="020B0503020204020204" pitchFamily="34" charset="-122"/>
                        </a:rPr>
                        <a:t>1、移动APP常见漏洞培训及黑客常见攻击方法培训</a:t>
                      </a:r>
                      <a:endParaRPr lang="zh-CN" sz="1200" b="0" kern="100" cap="none" spc="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dirty="0">
                          <a:ln>
                            <a:noFill/>
                          </a:ln>
                          <a:solidFill>
                            <a:schemeClr val="tx1"/>
                          </a:solidFill>
                          <a:effectLst/>
                          <a:latin typeface="黑体" panose="02010609060101010101" pitchFamily="49" charset="-122"/>
                          <a:ea typeface="黑体" panose="02010609060101010101" pitchFamily="49" charset="-122"/>
                        </a:rPr>
                        <a:t>▉</a:t>
                      </a: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dirty="0">
                          <a:ln>
                            <a:noFill/>
                          </a:ln>
                          <a:solidFill>
                            <a:schemeClr val="tx1"/>
                          </a:solidFill>
                          <a:effectLst/>
                          <a:latin typeface="黑体" panose="02010609060101010101" pitchFamily="49" charset="-122"/>
                          <a:ea typeface="黑体" panose="02010609060101010101" pitchFamily="49" charset="-122"/>
                        </a:rPr>
                        <a:t>▉</a:t>
                      </a: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dirty="0">
                          <a:ln>
                            <a:noFill/>
                          </a:ln>
                          <a:solidFill>
                            <a:schemeClr val="tx1"/>
                          </a:solidFill>
                          <a:effectLst/>
                          <a:latin typeface="黑体" panose="02010609060101010101" pitchFamily="49" charset="-122"/>
                          <a:ea typeface="黑体" panose="02010609060101010101" pitchFamily="49" charset="-122"/>
                        </a:rPr>
                        <a:t>▉</a:t>
                      </a: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r>
              <a:tr h="132432">
                <a:tc vMerge="1">
                  <a:tcPr/>
                </a:tc>
                <a:tc>
                  <a:txBody>
                    <a:bodyPr/>
                    <a:lstStyle/>
                    <a:p>
                      <a:pPr marL="457200" lvl="1" algn="l" defTabSz="914400" rtl="0" eaLnBrk="1" latinLnBrk="0" hangingPunct="1">
                        <a:spcAft>
                          <a:spcPts val="0"/>
                        </a:spcAft>
                      </a:pPr>
                      <a:r>
                        <a:rPr lang="zh-CN" sz="1200" b="0" kern="100" cap="none" spc="0" dirty="0">
                          <a:ln>
                            <a:noFill/>
                          </a:ln>
                          <a:solidFill>
                            <a:schemeClr val="tx1"/>
                          </a:solidFill>
                          <a:effectLst/>
                          <a:latin typeface="微软雅黑" panose="020B0503020204020204" pitchFamily="34" charset="-122"/>
                          <a:ea typeface="微软雅黑" panose="020B0503020204020204" pitchFamily="34" charset="-122"/>
                        </a:rPr>
                        <a:t>2、移动APP加密基本原理知识培训</a:t>
                      </a:r>
                      <a:endParaRPr lang="zh-CN" sz="1200" b="0" kern="100" cap="none" spc="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dirty="0">
                          <a:ln>
                            <a:noFill/>
                          </a:ln>
                          <a:solidFill>
                            <a:schemeClr val="tx1"/>
                          </a:solidFill>
                          <a:effectLst/>
                          <a:latin typeface="黑体" panose="02010609060101010101" pitchFamily="49" charset="-122"/>
                          <a:ea typeface="黑体" panose="02010609060101010101" pitchFamily="49" charset="-122"/>
                        </a:rPr>
                        <a:t>▉</a:t>
                      </a: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dirty="0">
                          <a:ln>
                            <a:noFill/>
                          </a:ln>
                          <a:solidFill>
                            <a:schemeClr val="tx1"/>
                          </a:solidFill>
                          <a:effectLst/>
                          <a:latin typeface="黑体" panose="02010609060101010101" pitchFamily="49" charset="-122"/>
                          <a:ea typeface="黑体" panose="02010609060101010101" pitchFamily="49" charset="-122"/>
                        </a:rPr>
                        <a:t>▉</a:t>
                      </a: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r>
              <a:tr h="132432">
                <a:tc vMerge="1">
                  <a:tcPr/>
                </a:tc>
                <a:tc>
                  <a:txBody>
                    <a:bodyPr/>
                    <a:lstStyle/>
                    <a:p>
                      <a:pPr marL="457200" lvl="1" algn="l" defTabSz="914400" rtl="0" eaLnBrk="1" latinLnBrk="0" hangingPunct="1">
                        <a:spcAft>
                          <a:spcPts val="0"/>
                        </a:spcAft>
                      </a:pPr>
                      <a:r>
                        <a:rPr lang="zh-CN" sz="1200" b="0" kern="100" cap="none" spc="0">
                          <a:ln>
                            <a:noFill/>
                          </a:ln>
                          <a:solidFill>
                            <a:schemeClr val="tx1"/>
                          </a:solidFill>
                          <a:effectLst/>
                          <a:latin typeface="微软雅黑" panose="020B0503020204020204" pitchFamily="34" charset="-122"/>
                          <a:ea typeface="微软雅黑" panose="020B0503020204020204" pitchFamily="34" charset="-122"/>
                        </a:rPr>
                        <a:t>3、常用工具使用培训</a:t>
                      </a:r>
                      <a:endParaRPr lang="zh-CN" sz="1200" b="0" kern="100" cap="none" spc="0">
                        <a:ln>
                          <a:noFill/>
                        </a:ln>
                        <a:solidFill>
                          <a:schemeClr val="tx1"/>
                        </a:solidFill>
                        <a:effectLst/>
                        <a:latin typeface="微软雅黑" panose="020B0503020204020204" pitchFamily="34" charset="-122"/>
                        <a:ea typeface="微软雅黑" panose="020B0503020204020204" pitchFamily="34"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dirty="0">
                          <a:ln>
                            <a:noFill/>
                          </a:ln>
                          <a:solidFill>
                            <a:schemeClr val="tx1"/>
                          </a:solidFill>
                          <a:effectLst/>
                          <a:latin typeface="黑体" panose="02010609060101010101" pitchFamily="49" charset="-122"/>
                          <a:ea typeface="黑体" panose="02010609060101010101" pitchFamily="49" charset="-122"/>
                        </a:rPr>
                        <a:t>▉</a:t>
                      </a: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r>
              <a:tr h="132432">
                <a:tc rowSpan="4">
                  <a:txBody>
                    <a:bodyPr/>
                    <a:lstStyle/>
                    <a:p>
                      <a:pPr algn="ctr">
                        <a:spcAft>
                          <a:spcPts val="0"/>
                        </a:spcAft>
                      </a:pPr>
                      <a:r>
                        <a:rPr lang="zh-CN" sz="1200" b="0" kern="100" cap="none" spc="0" dirty="0">
                          <a:ln>
                            <a:noFill/>
                          </a:ln>
                          <a:solidFill>
                            <a:schemeClr val="tx1"/>
                          </a:solidFill>
                          <a:effectLst/>
                          <a:latin typeface="微软雅黑" panose="020B0503020204020204" pitchFamily="34" charset="-122"/>
                          <a:ea typeface="微软雅黑" panose="020B0503020204020204" pitchFamily="34" charset="-122"/>
                        </a:rPr>
                        <a:t>2、爱加密APP加固系统培训</a:t>
                      </a:r>
                      <a:endParaRPr lang="zh-CN" sz="1200" b="0" kern="100" cap="none" spc="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457200" lvl="1" algn="l" defTabSz="914400" rtl="0" eaLnBrk="1" latinLnBrk="0" hangingPunct="1">
                        <a:spcAft>
                          <a:spcPts val="0"/>
                        </a:spcAft>
                      </a:pPr>
                      <a:r>
                        <a:rPr lang="zh-CN" sz="1200" b="0" kern="100" cap="none" spc="0" dirty="0">
                          <a:ln>
                            <a:noFill/>
                          </a:ln>
                          <a:solidFill>
                            <a:schemeClr val="tx1"/>
                          </a:solidFill>
                          <a:effectLst/>
                          <a:latin typeface="微软雅黑" panose="020B0503020204020204" pitchFamily="34" charset="-122"/>
                          <a:ea typeface="微软雅黑" panose="020B0503020204020204" pitchFamily="34" charset="-122"/>
                        </a:rPr>
                        <a:t>1、爱加密APP加固系统安装实施培训</a:t>
                      </a:r>
                      <a:endParaRPr lang="zh-CN" sz="1200" b="0" kern="100" cap="none" spc="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r>
              <a:tr h="132432">
                <a:tc vMerge="1">
                  <a:tcPr/>
                </a:tc>
                <a:tc>
                  <a:txBody>
                    <a:bodyPr/>
                    <a:lstStyle/>
                    <a:p>
                      <a:pPr marL="457200" lvl="1" algn="l" defTabSz="914400" rtl="0" eaLnBrk="1" latinLnBrk="0" hangingPunct="1">
                        <a:spcAft>
                          <a:spcPts val="0"/>
                        </a:spcAft>
                      </a:pPr>
                      <a:r>
                        <a:rPr lang="zh-CN" sz="1200" b="0" kern="100" cap="none" spc="0">
                          <a:ln>
                            <a:noFill/>
                          </a:ln>
                          <a:solidFill>
                            <a:schemeClr val="tx1"/>
                          </a:solidFill>
                          <a:effectLst/>
                          <a:latin typeface="微软雅黑" panose="020B0503020204020204" pitchFamily="34" charset="-122"/>
                          <a:ea typeface="微软雅黑" panose="020B0503020204020204" pitchFamily="34" charset="-122"/>
                        </a:rPr>
                        <a:t>2、爱加密APP加固系统使用维护培训</a:t>
                      </a:r>
                      <a:endParaRPr lang="zh-CN" sz="1200" b="0" kern="100" cap="none" spc="0">
                        <a:ln>
                          <a:noFill/>
                        </a:ln>
                        <a:solidFill>
                          <a:schemeClr val="tx1"/>
                        </a:solidFill>
                        <a:effectLst/>
                        <a:latin typeface="微软雅黑" panose="020B0503020204020204" pitchFamily="34" charset="-122"/>
                        <a:ea typeface="微软雅黑" panose="020B0503020204020204" pitchFamily="34"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r>
              <a:tr h="132432">
                <a:tc vMerge="1">
                  <a:tcPr/>
                </a:tc>
                <a:tc>
                  <a:txBody>
                    <a:bodyPr/>
                    <a:lstStyle/>
                    <a:p>
                      <a:pPr marL="457200" lvl="1" algn="l" defTabSz="914400" rtl="0" eaLnBrk="1" latinLnBrk="0" hangingPunct="1">
                        <a:spcAft>
                          <a:spcPts val="0"/>
                        </a:spcAft>
                      </a:pPr>
                      <a:r>
                        <a:rPr lang="zh-CN" sz="1200" b="0" kern="100" cap="none" spc="0">
                          <a:ln>
                            <a:noFill/>
                          </a:ln>
                          <a:solidFill>
                            <a:schemeClr val="tx1"/>
                          </a:solidFill>
                          <a:effectLst/>
                          <a:latin typeface="微软雅黑" panose="020B0503020204020204" pitchFamily="34" charset="-122"/>
                          <a:ea typeface="微软雅黑" panose="020B0503020204020204" pitchFamily="34" charset="-122"/>
                        </a:rPr>
                        <a:t>3、爱加密APP加固系统平台管理培训</a:t>
                      </a:r>
                      <a:endParaRPr lang="zh-CN" sz="1200" b="0" kern="100" cap="none" spc="0">
                        <a:ln>
                          <a:noFill/>
                        </a:ln>
                        <a:solidFill>
                          <a:schemeClr val="tx1"/>
                        </a:solidFill>
                        <a:effectLst/>
                        <a:latin typeface="微软雅黑" panose="020B0503020204020204" pitchFamily="34" charset="-122"/>
                        <a:ea typeface="微软雅黑" panose="020B0503020204020204" pitchFamily="34"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r>
              <a:tr h="132432">
                <a:tc vMerge="1">
                  <a:tcPr/>
                </a:tc>
                <a:tc>
                  <a:txBody>
                    <a:bodyPr/>
                    <a:lstStyle/>
                    <a:p>
                      <a:pPr marL="457200" lvl="1" algn="l" defTabSz="914400" rtl="0" eaLnBrk="1" latinLnBrk="0" hangingPunct="1">
                        <a:spcAft>
                          <a:spcPts val="0"/>
                        </a:spcAft>
                      </a:pPr>
                      <a:r>
                        <a:rPr lang="zh-CN" sz="1200" b="0" kern="100" cap="none" spc="0" dirty="0">
                          <a:ln>
                            <a:noFill/>
                          </a:ln>
                          <a:solidFill>
                            <a:schemeClr val="tx1"/>
                          </a:solidFill>
                          <a:effectLst/>
                          <a:latin typeface="微软雅黑" panose="020B0503020204020204" pitchFamily="34" charset="-122"/>
                          <a:ea typeface="微软雅黑" panose="020B0503020204020204" pitchFamily="34" charset="-122"/>
                        </a:rPr>
                        <a:t>4、爱加密APP加固系统平台维护培训</a:t>
                      </a:r>
                      <a:endParaRPr lang="zh-CN" sz="1200" b="0" kern="100" cap="none" spc="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r>
              <a:tr h="132432">
                <a:tc rowSpan="5">
                  <a:txBody>
                    <a:bodyPr/>
                    <a:lstStyle/>
                    <a:p>
                      <a:pPr algn="ctr">
                        <a:spcAft>
                          <a:spcPts val="0"/>
                        </a:spcAft>
                      </a:pPr>
                      <a:r>
                        <a:rPr lang="zh-CN" sz="1200" b="0" kern="100" cap="none" spc="0" dirty="0">
                          <a:ln>
                            <a:noFill/>
                          </a:ln>
                          <a:solidFill>
                            <a:schemeClr val="tx1"/>
                          </a:solidFill>
                          <a:effectLst/>
                          <a:latin typeface="微软雅黑" panose="020B0503020204020204" pitchFamily="34" charset="-122"/>
                          <a:ea typeface="微软雅黑" panose="020B0503020204020204" pitchFamily="34" charset="-122"/>
                        </a:rPr>
                        <a:t>3、爱加密APP安全检测系统培训</a:t>
                      </a:r>
                      <a:endParaRPr lang="zh-CN" sz="1200" b="0" kern="100" cap="none" spc="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457200" lvl="1" algn="l" defTabSz="914400" rtl="0" eaLnBrk="1" latinLnBrk="0" hangingPunct="1">
                        <a:spcAft>
                          <a:spcPts val="0"/>
                        </a:spcAft>
                      </a:pPr>
                      <a:r>
                        <a:rPr lang="zh-CN" sz="1200" b="0" kern="100" cap="none" spc="0" dirty="0">
                          <a:ln>
                            <a:noFill/>
                          </a:ln>
                          <a:solidFill>
                            <a:schemeClr val="tx1"/>
                          </a:solidFill>
                          <a:effectLst/>
                          <a:latin typeface="微软雅黑" panose="020B0503020204020204" pitchFamily="34" charset="-122"/>
                          <a:ea typeface="微软雅黑" panose="020B0503020204020204" pitchFamily="34" charset="-122"/>
                        </a:rPr>
                        <a:t>1、爱加密安全检测系统原理</a:t>
                      </a:r>
                      <a:endParaRPr lang="zh-CN" sz="1200" b="0" kern="100" cap="none" spc="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dirty="0">
                          <a:ln>
                            <a:noFill/>
                          </a:ln>
                          <a:solidFill>
                            <a:schemeClr val="tx1"/>
                          </a:solidFill>
                          <a:effectLst/>
                          <a:latin typeface="黑体" panose="02010609060101010101" pitchFamily="49" charset="-122"/>
                          <a:ea typeface="黑体" panose="02010609060101010101" pitchFamily="49" charset="-122"/>
                        </a:rPr>
                        <a:t>▉</a:t>
                      </a: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r>
              <a:tr h="132432">
                <a:tc vMerge="1">
                  <a:tcPr/>
                </a:tc>
                <a:tc>
                  <a:txBody>
                    <a:bodyPr/>
                    <a:lstStyle/>
                    <a:p>
                      <a:pPr marL="457200" lvl="1" algn="l" defTabSz="914400" rtl="0" eaLnBrk="1" latinLnBrk="0" hangingPunct="1">
                        <a:spcAft>
                          <a:spcPts val="0"/>
                        </a:spcAft>
                      </a:pPr>
                      <a:r>
                        <a:rPr lang="zh-CN" sz="1200" b="0" kern="100" cap="none" spc="0">
                          <a:ln>
                            <a:noFill/>
                          </a:ln>
                          <a:solidFill>
                            <a:schemeClr val="tx1"/>
                          </a:solidFill>
                          <a:effectLst/>
                          <a:latin typeface="微软雅黑" panose="020B0503020204020204" pitchFamily="34" charset="-122"/>
                          <a:ea typeface="微软雅黑" panose="020B0503020204020204" pitchFamily="34" charset="-122"/>
                        </a:rPr>
                        <a:t>2、爱加密安全检测系统平台安装部署培训</a:t>
                      </a:r>
                      <a:endParaRPr lang="zh-CN" sz="1200" b="0" kern="100" cap="none" spc="0">
                        <a:ln>
                          <a:noFill/>
                        </a:ln>
                        <a:solidFill>
                          <a:schemeClr val="tx1"/>
                        </a:solidFill>
                        <a:effectLst/>
                        <a:latin typeface="微软雅黑" panose="020B0503020204020204" pitchFamily="34" charset="-122"/>
                        <a:ea typeface="微软雅黑" panose="020B0503020204020204" pitchFamily="34"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dirty="0">
                          <a:ln>
                            <a:noFill/>
                          </a:ln>
                          <a:solidFill>
                            <a:schemeClr val="tx1"/>
                          </a:solidFill>
                          <a:effectLst/>
                          <a:latin typeface="黑体" panose="02010609060101010101" pitchFamily="49" charset="-122"/>
                          <a:ea typeface="黑体" panose="02010609060101010101" pitchFamily="49" charset="-122"/>
                        </a:rPr>
                        <a:t>▉</a:t>
                      </a: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dirty="0">
                          <a:ln>
                            <a:noFill/>
                          </a:ln>
                          <a:solidFill>
                            <a:schemeClr val="tx1"/>
                          </a:solidFill>
                          <a:effectLst/>
                          <a:latin typeface="黑体" panose="02010609060101010101" pitchFamily="49" charset="-122"/>
                          <a:ea typeface="黑体" panose="02010609060101010101" pitchFamily="49" charset="-122"/>
                        </a:rPr>
                        <a:t>▉</a:t>
                      </a: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r>
              <a:tr h="132432">
                <a:tc vMerge="1">
                  <a:tcPr/>
                </a:tc>
                <a:tc>
                  <a:txBody>
                    <a:bodyPr/>
                    <a:lstStyle/>
                    <a:p>
                      <a:pPr marL="457200" lvl="1" algn="l" defTabSz="914400" rtl="0" eaLnBrk="1" latinLnBrk="0" hangingPunct="1">
                        <a:spcAft>
                          <a:spcPts val="0"/>
                        </a:spcAft>
                      </a:pPr>
                      <a:r>
                        <a:rPr lang="zh-CN" sz="1200" b="0" kern="100" cap="none" spc="0" dirty="0">
                          <a:ln>
                            <a:noFill/>
                          </a:ln>
                          <a:solidFill>
                            <a:schemeClr val="tx1"/>
                          </a:solidFill>
                          <a:effectLst/>
                          <a:latin typeface="微软雅黑" panose="020B0503020204020204" pitchFamily="34" charset="-122"/>
                          <a:ea typeface="微软雅黑" panose="020B0503020204020204" pitchFamily="34" charset="-122"/>
                        </a:rPr>
                        <a:t>3、爱加密安全检测系统平台使用操作培训</a:t>
                      </a:r>
                      <a:endParaRPr lang="zh-CN" sz="1200" b="0" kern="100" cap="none" spc="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dirty="0">
                          <a:ln>
                            <a:noFill/>
                          </a:ln>
                          <a:solidFill>
                            <a:schemeClr val="tx1"/>
                          </a:solidFill>
                          <a:effectLst/>
                          <a:latin typeface="黑体" panose="02010609060101010101" pitchFamily="49" charset="-122"/>
                          <a:ea typeface="黑体" panose="02010609060101010101" pitchFamily="49" charset="-122"/>
                        </a:rPr>
                        <a:t>▉</a:t>
                      </a: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dirty="0">
                          <a:ln>
                            <a:noFill/>
                          </a:ln>
                          <a:solidFill>
                            <a:schemeClr val="tx1"/>
                          </a:solidFill>
                          <a:effectLst/>
                          <a:latin typeface="黑体" panose="02010609060101010101" pitchFamily="49" charset="-122"/>
                          <a:ea typeface="黑体" panose="02010609060101010101" pitchFamily="49" charset="-122"/>
                        </a:rPr>
                        <a:t>▉</a:t>
                      </a: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r>
              <a:tr h="132432">
                <a:tc vMerge="1">
                  <a:tcPr/>
                </a:tc>
                <a:tc>
                  <a:txBody>
                    <a:bodyPr/>
                    <a:lstStyle/>
                    <a:p>
                      <a:pPr marL="457200" lvl="1" algn="l" defTabSz="914400" rtl="0" eaLnBrk="1" latinLnBrk="0" hangingPunct="1">
                        <a:spcAft>
                          <a:spcPts val="0"/>
                        </a:spcAft>
                      </a:pPr>
                      <a:r>
                        <a:rPr lang="zh-CN" sz="1200" b="0" kern="100" cap="none" spc="0" dirty="0">
                          <a:ln>
                            <a:noFill/>
                          </a:ln>
                          <a:solidFill>
                            <a:schemeClr val="tx1"/>
                          </a:solidFill>
                          <a:effectLst/>
                          <a:latin typeface="微软雅黑" panose="020B0503020204020204" pitchFamily="34" charset="-122"/>
                          <a:ea typeface="微软雅黑" panose="020B0503020204020204" pitchFamily="34" charset="-122"/>
                        </a:rPr>
                        <a:t>4、爱加密安全检测系统平台管理培训</a:t>
                      </a:r>
                      <a:endParaRPr lang="zh-CN" sz="1200" b="0" kern="100" cap="none" spc="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r>
              <a:tr h="132432">
                <a:tc vMerge="1">
                  <a:tcPr/>
                </a:tc>
                <a:tc>
                  <a:txBody>
                    <a:bodyPr/>
                    <a:lstStyle/>
                    <a:p>
                      <a:pPr marL="457200" lvl="1" algn="l" defTabSz="914400" rtl="0" eaLnBrk="1" latinLnBrk="0" hangingPunct="1">
                        <a:spcAft>
                          <a:spcPts val="0"/>
                        </a:spcAft>
                      </a:pPr>
                      <a:r>
                        <a:rPr lang="zh-CN" sz="1200" b="0" kern="100" cap="none" spc="0">
                          <a:ln>
                            <a:noFill/>
                          </a:ln>
                          <a:solidFill>
                            <a:schemeClr val="tx1"/>
                          </a:solidFill>
                          <a:effectLst/>
                          <a:latin typeface="微软雅黑" panose="020B0503020204020204" pitchFamily="34" charset="-122"/>
                          <a:ea typeface="微软雅黑" panose="020B0503020204020204" pitchFamily="34" charset="-122"/>
                        </a:rPr>
                        <a:t>5、爱加密安全检测系统平台维护培训</a:t>
                      </a:r>
                      <a:endParaRPr lang="zh-CN" sz="1200" b="0" kern="100" cap="none" spc="0">
                        <a:ln>
                          <a:noFill/>
                        </a:ln>
                        <a:solidFill>
                          <a:schemeClr val="tx1"/>
                        </a:solidFill>
                        <a:effectLst/>
                        <a:latin typeface="微软雅黑" panose="020B0503020204020204" pitchFamily="34" charset="-122"/>
                        <a:ea typeface="微软雅黑" panose="020B0503020204020204" pitchFamily="34"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dirty="0">
                          <a:ln>
                            <a:noFill/>
                          </a:ln>
                          <a:solidFill>
                            <a:schemeClr val="tx1"/>
                          </a:solidFill>
                          <a:effectLst/>
                          <a:latin typeface="黑体" panose="02010609060101010101" pitchFamily="49" charset="-122"/>
                          <a:ea typeface="黑体" panose="02010609060101010101" pitchFamily="49" charset="-122"/>
                        </a:rPr>
                        <a:t>▉</a:t>
                      </a: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r>
              <a:tr h="132432">
                <a:tc rowSpan="5">
                  <a:txBody>
                    <a:bodyPr/>
                    <a:lstStyle/>
                    <a:p>
                      <a:pPr algn="ctr">
                        <a:spcAft>
                          <a:spcPts val="0"/>
                        </a:spcAft>
                      </a:pPr>
                      <a:r>
                        <a:rPr lang="zh-CN" sz="1200" b="0" kern="100" cap="none" spc="0" dirty="0">
                          <a:ln>
                            <a:noFill/>
                          </a:ln>
                          <a:solidFill>
                            <a:schemeClr val="tx1"/>
                          </a:solidFill>
                          <a:effectLst/>
                          <a:latin typeface="微软雅黑" panose="020B0503020204020204" pitchFamily="34" charset="-122"/>
                          <a:ea typeface="微软雅黑" panose="020B0503020204020204" pitchFamily="34" charset="-122"/>
                        </a:rPr>
                        <a:t>4、爱加密APP渠道监测系统培训</a:t>
                      </a:r>
                      <a:endParaRPr lang="zh-CN" sz="1200" b="0" kern="100" cap="none" spc="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457200" lvl="1" algn="l" defTabSz="914400" rtl="0" eaLnBrk="1" latinLnBrk="0" hangingPunct="1">
                        <a:spcAft>
                          <a:spcPts val="0"/>
                        </a:spcAft>
                      </a:pPr>
                      <a:r>
                        <a:rPr lang="zh-CN" sz="1200" b="0" kern="100" cap="none" spc="0">
                          <a:ln>
                            <a:noFill/>
                          </a:ln>
                          <a:solidFill>
                            <a:schemeClr val="tx1"/>
                          </a:solidFill>
                          <a:effectLst/>
                          <a:latin typeface="微软雅黑" panose="020B0503020204020204" pitchFamily="34" charset="-122"/>
                          <a:ea typeface="微软雅黑" panose="020B0503020204020204" pitchFamily="34" charset="-122"/>
                        </a:rPr>
                        <a:t>1、爱加密渠道监测系统原理</a:t>
                      </a:r>
                      <a:endParaRPr lang="zh-CN" sz="1200" b="0" kern="100" cap="none" spc="0">
                        <a:ln>
                          <a:noFill/>
                        </a:ln>
                        <a:solidFill>
                          <a:schemeClr val="tx1"/>
                        </a:solidFill>
                        <a:effectLst/>
                        <a:latin typeface="微软雅黑" panose="020B0503020204020204" pitchFamily="34" charset="-122"/>
                        <a:ea typeface="微软雅黑" panose="020B0503020204020204" pitchFamily="34"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r>
              <a:tr h="132432">
                <a:tc vMerge="1">
                  <a:tcPr/>
                </a:tc>
                <a:tc>
                  <a:txBody>
                    <a:bodyPr/>
                    <a:lstStyle/>
                    <a:p>
                      <a:pPr marL="457200" lvl="1" algn="l" defTabSz="914400" rtl="0" eaLnBrk="1" latinLnBrk="0" hangingPunct="1">
                        <a:spcAft>
                          <a:spcPts val="0"/>
                        </a:spcAft>
                      </a:pPr>
                      <a:r>
                        <a:rPr lang="zh-CN" sz="1200" b="0" kern="100" cap="none" spc="0">
                          <a:ln>
                            <a:noFill/>
                          </a:ln>
                          <a:solidFill>
                            <a:schemeClr val="tx1"/>
                          </a:solidFill>
                          <a:effectLst/>
                          <a:latin typeface="微软雅黑" panose="020B0503020204020204" pitchFamily="34" charset="-122"/>
                          <a:ea typeface="微软雅黑" panose="020B0503020204020204" pitchFamily="34" charset="-122"/>
                        </a:rPr>
                        <a:t>2、爱加密渠道监测系统平台安装部署培训</a:t>
                      </a:r>
                      <a:endParaRPr lang="zh-CN" sz="1200" b="0" kern="100" cap="none" spc="0">
                        <a:ln>
                          <a:noFill/>
                        </a:ln>
                        <a:solidFill>
                          <a:schemeClr val="tx1"/>
                        </a:solidFill>
                        <a:effectLst/>
                        <a:latin typeface="微软雅黑" panose="020B0503020204020204" pitchFamily="34" charset="-122"/>
                        <a:ea typeface="微软雅黑" panose="020B0503020204020204" pitchFamily="34"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r>
              <a:tr h="132432">
                <a:tc vMerge="1">
                  <a:tcPr/>
                </a:tc>
                <a:tc>
                  <a:txBody>
                    <a:bodyPr/>
                    <a:lstStyle/>
                    <a:p>
                      <a:pPr marL="457200" lvl="1" algn="l" defTabSz="914400" rtl="0" eaLnBrk="1" latinLnBrk="0" hangingPunct="1">
                        <a:spcAft>
                          <a:spcPts val="0"/>
                        </a:spcAft>
                      </a:pPr>
                      <a:r>
                        <a:rPr lang="zh-CN" sz="1200" b="0" kern="100" cap="none" spc="0">
                          <a:ln>
                            <a:noFill/>
                          </a:ln>
                          <a:solidFill>
                            <a:schemeClr val="tx1"/>
                          </a:solidFill>
                          <a:effectLst/>
                          <a:latin typeface="微软雅黑" panose="020B0503020204020204" pitchFamily="34" charset="-122"/>
                          <a:ea typeface="微软雅黑" panose="020B0503020204020204" pitchFamily="34" charset="-122"/>
                        </a:rPr>
                        <a:t>3、爱加密渠道监测系统平台使用操作培训</a:t>
                      </a:r>
                      <a:endParaRPr lang="zh-CN" sz="1200" b="0" kern="100" cap="none" spc="0">
                        <a:ln>
                          <a:noFill/>
                        </a:ln>
                        <a:solidFill>
                          <a:schemeClr val="tx1"/>
                        </a:solidFill>
                        <a:effectLst/>
                        <a:latin typeface="微软雅黑" panose="020B0503020204020204" pitchFamily="34" charset="-122"/>
                        <a:ea typeface="微软雅黑" panose="020B0503020204020204" pitchFamily="34"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dirty="0">
                          <a:ln>
                            <a:noFill/>
                          </a:ln>
                          <a:solidFill>
                            <a:schemeClr val="tx1"/>
                          </a:solidFill>
                          <a:effectLst/>
                          <a:latin typeface="黑体" panose="02010609060101010101" pitchFamily="49" charset="-122"/>
                          <a:ea typeface="黑体" panose="02010609060101010101" pitchFamily="49" charset="-122"/>
                        </a:rPr>
                        <a:t>▉</a:t>
                      </a: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dirty="0">
                          <a:ln>
                            <a:noFill/>
                          </a:ln>
                          <a:solidFill>
                            <a:schemeClr val="tx1"/>
                          </a:solidFill>
                          <a:effectLst/>
                          <a:latin typeface="黑体" panose="02010609060101010101" pitchFamily="49" charset="-122"/>
                          <a:ea typeface="黑体" panose="02010609060101010101" pitchFamily="49" charset="-122"/>
                        </a:rPr>
                        <a:t>▉</a:t>
                      </a: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r>
              <a:tr h="132432">
                <a:tc vMerge="1">
                  <a:tcPr/>
                </a:tc>
                <a:tc>
                  <a:txBody>
                    <a:bodyPr/>
                    <a:lstStyle/>
                    <a:p>
                      <a:pPr marL="457200" lvl="1" algn="l" defTabSz="914400" rtl="0" eaLnBrk="1" latinLnBrk="0" hangingPunct="1">
                        <a:spcAft>
                          <a:spcPts val="0"/>
                        </a:spcAft>
                      </a:pPr>
                      <a:r>
                        <a:rPr lang="zh-CN" sz="1200" b="0" kern="100" cap="none" spc="0">
                          <a:ln>
                            <a:noFill/>
                          </a:ln>
                          <a:solidFill>
                            <a:schemeClr val="tx1"/>
                          </a:solidFill>
                          <a:effectLst/>
                          <a:latin typeface="微软雅黑" panose="020B0503020204020204" pitchFamily="34" charset="-122"/>
                          <a:ea typeface="微软雅黑" panose="020B0503020204020204" pitchFamily="34" charset="-122"/>
                        </a:rPr>
                        <a:t>4、爱加密渠道监测系统平台管理培训</a:t>
                      </a:r>
                      <a:endParaRPr lang="zh-CN" sz="1200" b="0" kern="100" cap="none" spc="0">
                        <a:ln>
                          <a:noFill/>
                        </a:ln>
                        <a:solidFill>
                          <a:schemeClr val="tx1"/>
                        </a:solidFill>
                        <a:effectLst/>
                        <a:latin typeface="微软雅黑" panose="020B0503020204020204" pitchFamily="34" charset="-122"/>
                        <a:ea typeface="微软雅黑" panose="020B0503020204020204" pitchFamily="34"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r>
              <a:tr h="132432">
                <a:tc vMerge="1">
                  <a:tcPr/>
                </a:tc>
                <a:tc>
                  <a:txBody>
                    <a:bodyPr/>
                    <a:lstStyle/>
                    <a:p>
                      <a:pPr marL="457200" lvl="1" algn="l" defTabSz="914400" rtl="0" eaLnBrk="1" latinLnBrk="0" hangingPunct="1">
                        <a:spcAft>
                          <a:spcPts val="0"/>
                        </a:spcAft>
                      </a:pPr>
                      <a:r>
                        <a:rPr lang="zh-CN" sz="1200" b="0" kern="100" cap="none" spc="0" dirty="0">
                          <a:ln>
                            <a:noFill/>
                          </a:ln>
                          <a:solidFill>
                            <a:schemeClr val="tx1"/>
                          </a:solidFill>
                          <a:effectLst/>
                          <a:latin typeface="微软雅黑" panose="020B0503020204020204" pitchFamily="34" charset="-122"/>
                          <a:ea typeface="微软雅黑" panose="020B0503020204020204" pitchFamily="34" charset="-122"/>
                        </a:rPr>
                        <a:t>5、爱加密渠道监测系统平台维护培训</a:t>
                      </a:r>
                      <a:endParaRPr lang="zh-CN" sz="1200" b="0" kern="100" cap="none" spc="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r>
              <a:tr h="132432">
                <a:tc rowSpan="4">
                  <a:txBody>
                    <a:bodyPr/>
                    <a:lstStyle/>
                    <a:p>
                      <a:pPr algn="ctr">
                        <a:spcAft>
                          <a:spcPts val="0"/>
                        </a:spcAft>
                      </a:pPr>
                      <a:r>
                        <a:rPr lang="zh-CN" sz="1200" b="0" kern="100" cap="none" spc="0" dirty="0">
                          <a:ln>
                            <a:noFill/>
                          </a:ln>
                          <a:solidFill>
                            <a:schemeClr val="tx1"/>
                          </a:solidFill>
                          <a:effectLst/>
                          <a:latin typeface="微软雅黑" panose="020B0503020204020204" pitchFamily="34" charset="-122"/>
                          <a:ea typeface="微软雅黑" panose="020B0503020204020204" pitchFamily="34" charset="-122"/>
                        </a:rPr>
                        <a:t>5、移动客户端漏洞分析</a:t>
                      </a:r>
                      <a:endParaRPr lang="zh-CN" sz="1200" b="0" kern="100" cap="none" spc="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457200" lvl="1" algn="l" defTabSz="914400" rtl="0" eaLnBrk="1" latinLnBrk="0" hangingPunct="1">
                        <a:spcAft>
                          <a:spcPts val="0"/>
                        </a:spcAft>
                      </a:pPr>
                      <a:r>
                        <a:rPr lang="zh-CN" sz="1200" b="0" kern="100" cap="none" spc="0" dirty="0">
                          <a:ln>
                            <a:noFill/>
                          </a:ln>
                          <a:solidFill>
                            <a:schemeClr val="tx1"/>
                          </a:solidFill>
                          <a:effectLst/>
                          <a:latin typeface="微软雅黑" panose="020B0503020204020204" pitchFamily="34" charset="-122"/>
                          <a:ea typeface="微软雅黑" panose="020B0503020204020204" pitchFamily="34" charset="-122"/>
                        </a:rPr>
                        <a:t>1、爱加密Android APP人工安全渗透分析</a:t>
                      </a:r>
                      <a:endParaRPr lang="zh-CN" sz="1200" b="0" kern="100" cap="none" spc="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r>
              <a:tr h="132432">
                <a:tc vMerge="1">
                  <a:tcPr/>
                </a:tc>
                <a:tc>
                  <a:txBody>
                    <a:bodyPr/>
                    <a:lstStyle/>
                    <a:p>
                      <a:pPr marL="457200" lvl="1" algn="l" defTabSz="914400" rtl="0" eaLnBrk="1" latinLnBrk="0" hangingPunct="1">
                        <a:spcAft>
                          <a:spcPts val="0"/>
                        </a:spcAft>
                      </a:pPr>
                      <a:r>
                        <a:rPr lang="zh-CN" sz="1200" b="0" kern="100" cap="none" spc="0" dirty="0">
                          <a:ln>
                            <a:noFill/>
                          </a:ln>
                          <a:solidFill>
                            <a:schemeClr val="tx1"/>
                          </a:solidFill>
                          <a:effectLst/>
                          <a:latin typeface="微软雅黑" panose="020B0503020204020204" pitchFamily="34" charset="-122"/>
                          <a:ea typeface="微软雅黑" panose="020B0503020204020204" pitchFamily="34" charset="-122"/>
                        </a:rPr>
                        <a:t>2、爱加密Android APP安全漏洞解决方案</a:t>
                      </a:r>
                      <a:endParaRPr lang="zh-CN" sz="1200" b="0" kern="100" cap="none" spc="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dirty="0">
                          <a:ln>
                            <a:noFill/>
                          </a:ln>
                          <a:solidFill>
                            <a:schemeClr val="tx1"/>
                          </a:solidFill>
                          <a:effectLst/>
                          <a:latin typeface="黑体" panose="02010609060101010101" pitchFamily="49" charset="-122"/>
                          <a:ea typeface="黑体" panose="02010609060101010101" pitchFamily="49" charset="-122"/>
                        </a:rPr>
                        <a:t>▉</a:t>
                      </a: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dirty="0">
                          <a:ln>
                            <a:noFill/>
                          </a:ln>
                          <a:solidFill>
                            <a:schemeClr val="tx1"/>
                          </a:solidFill>
                          <a:effectLst/>
                          <a:latin typeface="黑体" panose="02010609060101010101" pitchFamily="49" charset="-122"/>
                          <a:ea typeface="黑体" panose="02010609060101010101" pitchFamily="49" charset="-122"/>
                        </a:rPr>
                        <a:t>▉</a:t>
                      </a: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dirty="0">
                          <a:ln>
                            <a:noFill/>
                          </a:ln>
                          <a:solidFill>
                            <a:schemeClr val="tx1"/>
                          </a:solidFill>
                          <a:effectLst/>
                          <a:latin typeface="黑体" panose="02010609060101010101" pitchFamily="49" charset="-122"/>
                          <a:ea typeface="黑体" panose="02010609060101010101" pitchFamily="49" charset="-122"/>
                        </a:rPr>
                        <a:t>▉</a:t>
                      </a: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r>
              <a:tr h="132432">
                <a:tc vMerge="1">
                  <a:tcPr/>
                </a:tc>
                <a:tc>
                  <a:txBody>
                    <a:bodyPr/>
                    <a:lstStyle/>
                    <a:p>
                      <a:pPr marL="457200" lvl="1" algn="l" defTabSz="914400" rtl="0" eaLnBrk="1" latinLnBrk="0" hangingPunct="1">
                        <a:spcAft>
                          <a:spcPts val="0"/>
                        </a:spcAft>
                      </a:pPr>
                      <a:r>
                        <a:rPr lang="zh-CN" sz="1200" b="0" kern="100" cap="none" spc="0" dirty="0">
                          <a:ln>
                            <a:noFill/>
                          </a:ln>
                          <a:solidFill>
                            <a:schemeClr val="tx1"/>
                          </a:solidFill>
                          <a:effectLst/>
                          <a:latin typeface="微软雅黑" panose="020B0503020204020204" pitchFamily="34" charset="-122"/>
                          <a:ea typeface="微软雅黑" panose="020B0503020204020204" pitchFamily="34" charset="-122"/>
                        </a:rPr>
                        <a:t>3、爱加密iOS APP人工安全渗透分析</a:t>
                      </a:r>
                      <a:endParaRPr lang="zh-CN" sz="1200" b="0" kern="100" cap="none" spc="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r>
              <a:tr h="132432">
                <a:tc vMerge="1">
                  <a:tcPr/>
                </a:tc>
                <a:tc>
                  <a:txBody>
                    <a:bodyPr/>
                    <a:lstStyle/>
                    <a:p>
                      <a:pPr marL="457200" lvl="1" algn="l" defTabSz="914400" rtl="0" eaLnBrk="1" latinLnBrk="0" hangingPunct="1">
                        <a:spcAft>
                          <a:spcPts val="0"/>
                        </a:spcAft>
                      </a:pPr>
                      <a:r>
                        <a:rPr lang="zh-CN" sz="1200" b="0" kern="100" cap="none" spc="0" dirty="0">
                          <a:ln>
                            <a:noFill/>
                          </a:ln>
                          <a:solidFill>
                            <a:schemeClr val="tx1"/>
                          </a:solidFill>
                          <a:effectLst/>
                          <a:latin typeface="微软雅黑" panose="020B0503020204020204" pitchFamily="34" charset="-122"/>
                          <a:ea typeface="微软雅黑" panose="020B0503020204020204" pitchFamily="34" charset="-122"/>
                        </a:rPr>
                        <a:t>4、爱加密iOS APP安全漏洞解决方案</a:t>
                      </a:r>
                      <a:endParaRPr lang="zh-CN" sz="1200" b="0" kern="100" cap="none" spc="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r>
              <a:tr h="0">
                <a:tc rowSpan="3">
                  <a:txBody>
                    <a:bodyPr/>
                    <a:lstStyle/>
                    <a:p>
                      <a:pPr algn="ctr">
                        <a:spcAft>
                          <a:spcPts val="0"/>
                        </a:spcAft>
                      </a:pPr>
                      <a:r>
                        <a:rPr lang="zh-CN" sz="1200" b="0" kern="100" cap="none" spc="0" dirty="0">
                          <a:ln>
                            <a:noFill/>
                          </a:ln>
                          <a:solidFill>
                            <a:schemeClr val="tx1"/>
                          </a:solidFill>
                          <a:effectLst/>
                          <a:latin typeface="微软雅黑" panose="020B0503020204020204" pitchFamily="34" charset="-122"/>
                          <a:ea typeface="微软雅黑" panose="020B0503020204020204" pitchFamily="34" charset="-122"/>
                        </a:rPr>
                        <a:t>6、移动APP安全开发咨询</a:t>
                      </a:r>
                      <a:endParaRPr lang="zh-CN" sz="1200" b="0" kern="100" cap="none" spc="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457200" lvl="1" algn="l" defTabSz="914400" rtl="0" eaLnBrk="1" latinLnBrk="0" hangingPunct="1">
                        <a:spcAft>
                          <a:spcPts val="0"/>
                        </a:spcAft>
                      </a:pPr>
                      <a:r>
                        <a:rPr lang="zh-CN" sz="1200" b="0" kern="100" cap="none" spc="0" dirty="0">
                          <a:ln>
                            <a:noFill/>
                          </a:ln>
                          <a:solidFill>
                            <a:schemeClr val="tx1"/>
                          </a:solidFill>
                          <a:effectLst/>
                          <a:latin typeface="微软雅黑" panose="020B0503020204020204" pitchFamily="34" charset="-122"/>
                          <a:ea typeface="微软雅黑" panose="020B0503020204020204" pitchFamily="34" charset="-122"/>
                        </a:rPr>
                        <a:t>1、移动APP业务流程安全评估指导</a:t>
                      </a:r>
                      <a:endParaRPr lang="zh-CN" sz="1200" b="0" kern="100" cap="none" spc="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dirty="0">
                          <a:ln>
                            <a:noFill/>
                          </a:ln>
                          <a:solidFill>
                            <a:schemeClr val="tx1"/>
                          </a:solidFill>
                          <a:effectLst/>
                          <a:latin typeface="黑体" panose="02010609060101010101" pitchFamily="49" charset="-122"/>
                          <a:ea typeface="黑体" panose="02010609060101010101" pitchFamily="49" charset="-122"/>
                        </a:rPr>
                        <a:t>▉</a:t>
                      </a: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dirty="0">
                          <a:ln>
                            <a:noFill/>
                          </a:ln>
                          <a:solidFill>
                            <a:schemeClr val="tx1"/>
                          </a:solidFill>
                          <a:effectLst/>
                          <a:latin typeface="黑体" panose="02010609060101010101" pitchFamily="49" charset="-122"/>
                          <a:ea typeface="黑体" panose="02010609060101010101" pitchFamily="49" charset="-122"/>
                        </a:rPr>
                        <a:t>▉</a:t>
                      </a: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r>
              <a:tr h="132432">
                <a:tc vMerge="1">
                  <a:tcPr/>
                </a:tc>
                <a:tc>
                  <a:txBody>
                    <a:bodyPr/>
                    <a:lstStyle/>
                    <a:p>
                      <a:pPr marL="457200" lvl="1" algn="l" defTabSz="914400" rtl="0" eaLnBrk="1" latinLnBrk="0" hangingPunct="1">
                        <a:spcAft>
                          <a:spcPts val="0"/>
                        </a:spcAft>
                      </a:pPr>
                      <a:r>
                        <a:rPr lang="zh-CN" sz="1200" b="0" kern="100" cap="none" spc="0" dirty="0">
                          <a:ln>
                            <a:noFill/>
                          </a:ln>
                          <a:solidFill>
                            <a:schemeClr val="tx1"/>
                          </a:solidFill>
                          <a:effectLst/>
                          <a:latin typeface="微软雅黑" panose="020B0503020204020204" pitchFamily="34" charset="-122"/>
                          <a:ea typeface="微软雅黑" panose="020B0503020204020204" pitchFamily="34" charset="-122"/>
                        </a:rPr>
                        <a:t>2、Android安全开发技术规范咨询指导</a:t>
                      </a:r>
                      <a:endParaRPr lang="zh-CN" sz="1200" b="0" kern="100" cap="none" spc="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dirty="0">
                          <a:ln>
                            <a:noFill/>
                          </a:ln>
                          <a:solidFill>
                            <a:schemeClr val="tx1"/>
                          </a:solidFill>
                          <a:effectLst/>
                          <a:latin typeface="黑体" panose="02010609060101010101" pitchFamily="49" charset="-122"/>
                          <a:ea typeface="黑体" panose="02010609060101010101" pitchFamily="49" charset="-122"/>
                        </a:rPr>
                        <a:t>▉</a:t>
                      </a: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r>
              <a:tr h="132432">
                <a:tc vMerge="1">
                  <a:tcPr/>
                </a:tc>
                <a:tc>
                  <a:txBody>
                    <a:bodyPr/>
                    <a:lstStyle/>
                    <a:p>
                      <a:pPr marL="457200" lvl="1" algn="l" defTabSz="914400" rtl="0" eaLnBrk="1" latinLnBrk="0" hangingPunct="1">
                        <a:spcAft>
                          <a:spcPts val="0"/>
                        </a:spcAft>
                      </a:pPr>
                      <a:r>
                        <a:rPr lang="zh-CN" sz="1200" b="0" kern="100" cap="none" spc="0" dirty="0">
                          <a:ln>
                            <a:noFill/>
                          </a:ln>
                          <a:solidFill>
                            <a:schemeClr val="tx1"/>
                          </a:solidFill>
                          <a:effectLst/>
                          <a:latin typeface="微软雅黑" panose="020B0503020204020204" pitchFamily="34" charset="-122"/>
                          <a:ea typeface="微软雅黑" panose="020B0503020204020204" pitchFamily="34" charset="-122"/>
                        </a:rPr>
                        <a:t>3、iOS安全开发技术规范咨询指导</a:t>
                      </a:r>
                      <a:endParaRPr lang="zh-CN" sz="1200" b="0" kern="100" cap="none" spc="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dirty="0">
                          <a:ln>
                            <a:noFill/>
                          </a:ln>
                          <a:solidFill>
                            <a:schemeClr val="tx1"/>
                          </a:solidFill>
                          <a:effectLst/>
                          <a:latin typeface="黑体" panose="02010609060101010101" pitchFamily="49" charset="-122"/>
                          <a:ea typeface="黑体" panose="02010609060101010101" pitchFamily="49" charset="-122"/>
                        </a:rPr>
                        <a:t>▉</a:t>
                      </a: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dirty="0">
                          <a:ln>
                            <a:noFill/>
                          </a:ln>
                          <a:solidFill>
                            <a:schemeClr val="tx1"/>
                          </a:solidFill>
                          <a:effectLst/>
                          <a:latin typeface="黑体" panose="02010609060101010101" pitchFamily="49" charset="-122"/>
                          <a:ea typeface="黑体" panose="02010609060101010101" pitchFamily="49" charset="-122"/>
                        </a:rPr>
                        <a:t>▉</a:t>
                      </a: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r>
              <a:tr h="132432">
                <a:tc rowSpan="4">
                  <a:txBody>
                    <a:bodyPr/>
                    <a:lstStyle/>
                    <a:p>
                      <a:pPr algn="ctr">
                        <a:spcAft>
                          <a:spcPts val="0"/>
                        </a:spcAft>
                      </a:pPr>
                      <a:r>
                        <a:rPr lang="zh-CN" sz="1200" b="0" kern="100" cap="none" spc="0" dirty="0">
                          <a:ln>
                            <a:noFill/>
                          </a:ln>
                          <a:solidFill>
                            <a:schemeClr val="tx1"/>
                          </a:solidFill>
                          <a:effectLst/>
                          <a:latin typeface="微软雅黑" panose="020B0503020204020204" pitchFamily="34" charset="-122"/>
                          <a:ea typeface="微软雅黑" panose="020B0503020204020204" pitchFamily="34" charset="-122"/>
                        </a:rPr>
                        <a:t>7、应用场景安全培训</a:t>
                      </a:r>
                      <a:endParaRPr lang="zh-CN" sz="1200" b="0" kern="100" cap="none" spc="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457200" lvl="1" algn="l" defTabSz="914400" rtl="0" eaLnBrk="1" latinLnBrk="0" hangingPunct="1">
                        <a:spcAft>
                          <a:spcPts val="0"/>
                        </a:spcAft>
                      </a:pPr>
                      <a:r>
                        <a:rPr lang="zh-CN" sz="1200" b="0" kern="100" cap="none" spc="0" dirty="0">
                          <a:ln>
                            <a:noFill/>
                          </a:ln>
                          <a:solidFill>
                            <a:schemeClr val="tx1"/>
                          </a:solidFill>
                          <a:effectLst/>
                          <a:latin typeface="微软雅黑" panose="020B0503020204020204" pitchFamily="34" charset="-122"/>
                          <a:ea typeface="微软雅黑" panose="020B0503020204020204" pitchFamily="34" charset="-122"/>
                        </a:rPr>
                        <a:t>1、安全风险及需求衍进</a:t>
                      </a:r>
                      <a:endParaRPr lang="zh-CN" sz="1200" b="0" kern="100" cap="none" spc="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dirty="0">
                          <a:ln>
                            <a:noFill/>
                          </a:ln>
                          <a:solidFill>
                            <a:schemeClr val="tx1"/>
                          </a:solidFill>
                          <a:effectLst/>
                          <a:latin typeface="黑体" panose="02010609060101010101" pitchFamily="49" charset="-122"/>
                          <a:ea typeface="黑体" panose="02010609060101010101" pitchFamily="49" charset="-122"/>
                        </a:rPr>
                        <a:t>▉</a:t>
                      </a: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dirty="0">
                          <a:ln>
                            <a:noFill/>
                          </a:ln>
                          <a:solidFill>
                            <a:schemeClr val="tx1"/>
                          </a:solidFill>
                          <a:effectLst/>
                          <a:latin typeface="黑体" panose="02010609060101010101" pitchFamily="49" charset="-122"/>
                          <a:ea typeface="黑体" panose="02010609060101010101" pitchFamily="49" charset="-122"/>
                        </a:rPr>
                        <a:t>▉</a:t>
                      </a: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r>
              <a:tr h="132432">
                <a:tc vMerge="1">
                  <a:tcPr/>
                </a:tc>
                <a:tc>
                  <a:txBody>
                    <a:bodyPr/>
                    <a:lstStyle/>
                    <a:p>
                      <a:pPr marL="457200" lvl="1" algn="l" defTabSz="914400" rtl="0" eaLnBrk="1" latinLnBrk="0" hangingPunct="1">
                        <a:spcAft>
                          <a:spcPts val="0"/>
                        </a:spcAft>
                      </a:pPr>
                      <a:r>
                        <a:rPr lang="zh-CN" sz="1200" b="0" kern="100" cap="none" spc="0" dirty="0">
                          <a:ln>
                            <a:noFill/>
                          </a:ln>
                          <a:solidFill>
                            <a:schemeClr val="tx1"/>
                          </a:solidFill>
                          <a:effectLst/>
                          <a:latin typeface="微软雅黑" panose="020B0503020204020204" pitchFamily="34" charset="-122"/>
                          <a:ea typeface="微软雅黑" panose="020B0503020204020204" pitchFamily="34" charset="-122"/>
                        </a:rPr>
                        <a:t>2、常见安全事件过程分析</a:t>
                      </a:r>
                      <a:endParaRPr lang="zh-CN" sz="1200" b="0" kern="100" cap="none" spc="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r>
              <a:tr h="132432">
                <a:tc vMerge="1">
                  <a:tcPr/>
                </a:tc>
                <a:tc>
                  <a:txBody>
                    <a:bodyPr/>
                    <a:lstStyle/>
                    <a:p>
                      <a:pPr marL="457200" lvl="1" algn="l" defTabSz="914400" rtl="0" eaLnBrk="1" latinLnBrk="0" hangingPunct="1">
                        <a:spcAft>
                          <a:spcPts val="0"/>
                        </a:spcAft>
                      </a:pPr>
                      <a:r>
                        <a:rPr lang="zh-CN" sz="1200" b="0" kern="100" cap="none" spc="0" dirty="0">
                          <a:ln>
                            <a:noFill/>
                          </a:ln>
                          <a:solidFill>
                            <a:schemeClr val="tx1"/>
                          </a:solidFill>
                          <a:effectLst/>
                          <a:latin typeface="微软雅黑" panose="020B0503020204020204" pitchFamily="34" charset="-122"/>
                          <a:ea typeface="微软雅黑" panose="020B0503020204020204" pitchFamily="34" charset="-122"/>
                        </a:rPr>
                        <a:t>3、安全事件应对技术</a:t>
                      </a:r>
                      <a:endParaRPr lang="zh-CN" sz="1200" b="0" kern="100" cap="none" spc="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a:ln>
                            <a:noFill/>
                          </a:ln>
                          <a:solidFill>
                            <a:schemeClr val="tx1"/>
                          </a:solidFill>
                          <a:effectLst/>
                          <a:latin typeface="黑体" panose="02010609060101010101" pitchFamily="49" charset="-122"/>
                          <a:ea typeface="黑体" panose="02010609060101010101" pitchFamily="49" charset="-122"/>
                        </a:rPr>
                        <a:t>▉</a:t>
                      </a: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r>
              <a:tr h="132432">
                <a:tc vMerge="1">
                  <a:tcPr/>
                </a:tc>
                <a:tc>
                  <a:txBody>
                    <a:bodyPr/>
                    <a:lstStyle/>
                    <a:p>
                      <a:pPr marL="457200" lvl="1" algn="l" defTabSz="914400" rtl="0" eaLnBrk="1" latinLnBrk="0" hangingPunct="1">
                        <a:spcAft>
                          <a:spcPts val="0"/>
                        </a:spcAft>
                      </a:pPr>
                      <a:r>
                        <a:rPr lang="zh-CN" sz="1200" b="0" kern="100" cap="none" spc="0" dirty="0">
                          <a:ln>
                            <a:noFill/>
                          </a:ln>
                          <a:solidFill>
                            <a:schemeClr val="tx1"/>
                          </a:solidFill>
                          <a:effectLst/>
                          <a:latin typeface="微软雅黑" panose="020B0503020204020204" pitchFamily="34" charset="-122"/>
                          <a:ea typeface="微软雅黑" panose="020B0503020204020204" pitchFamily="34" charset="-122"/>
                        </a:rPr>
                        <a:t>4、高级破解工具介绍</a:t>
                      </a:r>
                      <a:endParaRPr lang="zh-CN" sz="1200" b="0" kern="100" cap="none" spc="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dirty="0">
                          <a:ln>
                            <a:noFill/>
                          </a:ln>
                          <a:solidFill>
                            <a:schemeClr val="tx1"/>
                          </a:solidFill>
                          <a:effectLst/>
                          <a:latin typeface="黑体" panose="02010609060101010101" pitchFamily="49" charset="-122"/>
                          <a:ea typeface="黑体" panose="02010609060101010101" pitchFamily="49" charset="-122"/>
                        </a:rPr>
                        <a:t>▉</a:t>
                      </a: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dirty="0">
                          <a:ln>
                            <a:noFill/>
                          </a:ln>
                          <a:solidFill>
                            <a:schemeClr val="tx1"/>
                          </a:solidFill>
                          <a:effectLst/>
                          <a:latin typeface="黑体" panose="02010609060101010101" pitchFamily="49" charset="-122"/>
                          <a:ea typeface="黑体" panose="02010609060101010101" pitchFamily="49" charset="-122"/>
                        </a:rPr>
                        <a:t>▉</a:t>
                      </a: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dirty="0">
                          <a:ln>
                            <a:noFill/>
                          </a:ln>
                          <a:solidFill>
                            <a:schemeClr val="tx1"/>
                          </a:solidFill>
                          <a:effectLst/>
                          <a:latin typeface="黑体" panose="02010609060101010101" pitchFamily="49" charset="-122"/>
                          <a:ea typeface="黑体" panose="02010609060101010101" pitchFamily="49" charset="-122"/>
                        </a:rPr>
                        <a:t>▉</a:t>
                      </a: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dirty="0">
                          <a:ln>
                            <a:noFill/>
                          </a:ln>
                          <a:solidFill>
                            <a:schemeClr val="tx1"/>
                          </a:solidFill>
                          <a:effectLst/>
                          <a:latin typeface="黑体" panose="02010609060101010101" pitchFamily="49" charset="-122"/>
                          <a:ea typeface="黑体" panose="02010609060101010101" pitchFamily="49" charset="-122"/>
                        </a:rPr>
                        <a:t>▉</a:t>
                      </a: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dirty="0">
                          <a:ln>
                            <a:noFill/>
                          </a:ln>
                          <a:solidFill>
                            <a:schemeClr val="tx1"/>
                          </a:solidFill>
                          <a:effectLst/>
                          <a:latin typeface="黑体" panose="02010609060101010101" pitchFamily="49" charset="-122"/>
                          <a:ea typeface="黑体" panose="02010609060101010101" pitchFamily="49" charset="-122"/>
                        </a:rPr>
                        <a:t>▉</a:t>
                      </a: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dirty="0">
                          <a:ln>
                            <a:noFill/>
                          </a:ln>
                          <a:solidFill>
                            <a:schemeClr val="tx1"/>
                          </a:solidFill>
                          <a:effectLst/>
                          <a:latin typeface="黑体" panose="02010609060101010101" pitchFamily="49" charset="-122"/>
                          <a:ea typeface="黑体" panose="02010609060101010101" pitchFamily="49" charset="-122"/>
                        </a:rPr>
                        <a:t>▉</a:t>
                      </a: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dirty="0">
                          <a:ln>
                            <a:noFill/>
                          </a:ln>
                          <a:solidFill>
                            <a:schemeClr val="tx1"/>
                          </a:solidFill>
                          <a:effectLst/>
                          <a:latin typeface="黑体" panose="02010609060101010101" pitchFamily="49" charset="-122"/>
                          <a:ea typeface="黑体" panose="02010609060101010101" pitchFamily="49" charset="-122"/>
                        </a:rPr>
                        <a:t>▉</a:t>
                      </a: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c>
                  <a:txBody>
                    <a:bodyPr/>
                    <a:lstStyle/>
                    <a:p>
                      <a:pPr marL="0" algn="ctr" defTabSz="914400" rtl="0" eaLnBrk="1" latinLnBrk="0" hangingPunct="1">
                        <a:spcAft>
                          <a:spcPts val="0"/>
                        </a:spcAft>
                      </a:pPr>
                      <a:r>
                        <a:rPr lang="zh-CN" sz="1050" b="0" kern="100" cap="none" spc="0" dirty="0">
                          <a:ln>
                            <a:noFill/>
                          </a:ln>
                          <a:solidFill>
                            <a:schemeClr val="tx1"/>
                          </a:solidFill>
                          <a:effectLst/>
                          <a:latin typeface="黑体" panose="02010609060101010101" pitchFamily="49" charset="-122"/>
                          <a:ea typeface="黑体" panose="02010609060101010101" pitchFamily="49" charset="-122"/>
                        </a:rPr>
                        <a:t>▉</a:t>
                      </a:r>
                      <a:endParaRPr lang="zh-CN" sz="1050" b="0" kern="100" cap="none" spc="0" dirty="0">
                        <a:ln>
                          <a:noFill/>
                        </a:ln>
                        <a:solidFill>
                          <a:schemeClr val="tx1"/>
                        </a:solidFill>
                        <a:effectLst/>
                        <a:latin typeface="黑体" panose="02010609060101010101" pitchFamily="49" charset="-122"/>
                        <a:ea typeface="黑体" panose="02010609060101010101" pitchFamily="49" charset="-122"/>
                        <a:cs typeface="+mn-cs"/>
                      </a:endParaRPr>
                    </a:p>
                  </a:txBody>
                  <a:tcPr marL="56757" marR="56757"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tcPr>
                </a:tc>
              </a:tr>
            </a:tbl>
          </a:graphicData>
        </a:graphic>
      </p:graphicFrame>
    </p:spTree>
  </p:cSld>
  <p:clrMapOvr>
    <a:masterClrMapping/>
  </p:clrMapOvr>
  <p:transition spd="slow">
    <p:randomBar dir="vert"/>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zh-CN" altLang="en-US" sz="2300" spc="300" dirty="0">
                <a:solidFill>
                  <a:srgbClr val="007AF0"/>
                </a:solidFill>
                <a:latin typeface="微软雅黑" panose="020B0503020204020204" pitchFamily="34" charset="-122"/>
                <a:ea typeface="微软雅黑" panose="020B0503020204020204" pitchFamily="34" charset="-122"/>
              </a:rPr>
              <a:t>售后服务</a:t>
            </a:r>
            <a:endParaRPr lang="zh-CN" altLang="en-US" sz="2300" spc="300" dirty="0">
              <a:solidFill>
                <a:srgbClr val="007AF0"/>
              </a:solidFill>
              <a:latin typeface="微软雅黑" panose="020B0503020204020204" pitchFamily="34" charset="-122"/>
              <a:ea typeface="微软雅黑" panose="020B0503020204020204" pitchFamily="34" charset="-122"/>
            </a:endParaRPr>
          </a:p>
        </p:txBody>
      </p:sp>
      <p:grpSp>
        <p:nvGrpSpPr>
          <p:cNvPr id="4" name="组合 3"/>
          <p:cNvGrpSpPr/>
          <p:nvPr/>
        </p:nvGrpSpPr>
        <p:grpSpPr bwMode="auto">
          <a:xfrm>
            <a:off x="240189" y="1335095"/>
            <a:ext cx="2559135" cy="5133817"/>
            <a:chOff x="2857500" y="2078038"/>
            <a:chExt cx="1433513" cy="3786187"/>
          </a:xfrm>
        </p:grpSpPr>
        <p:sp>
          <p:nvSpPr>
            <p:cNvPr id="5" name="AutoShape 2"/>
            <p:cNvSpPr>
              <a:spLocks noChangeArrowheads="1"/>
            </p:cNvSpPr>
            <p:nvPr/>
          </p:nvSpPr>
          <p:spPr bwMode="auto">
            <a:xfrm>
              <a:off x="2857500" y="2078038"/>
              <a:ext cx="1433513" cy="1966911"/>
            </a:xfrm>
            <a:prstGeom prst="downArrowCallout">
              <a:avLst>
                <a:gd name="adj1" fmla="val 49880"/>
                <a:gd name="adj2" fmla="val 24940"/>
                <a:gd name="adj3" fmla="val 15258"/>
                <a:gd name="adj4" fmla="val 88880"/>
              </a:avLst>
            </a:prstGeom>
            <a:gradFill rotWithShape="1">
              <a:gsLst>
                <a:gs pos="0">
                  <a:srgbClr val="FFFFFF"/>
                </a:gs>
                <a:gs pos="100000">
                  <a:srgbClr val="D8D8D8"/>
                </a:gs>
              </a:gsLst>
              <a:lin ang="5400000" scaled="1"/>
            </a:gradFill>
            <a:ln>
              <a:noFill/>
            </a:ln>
            <a:effectLst>
              <a:prstShdw prst="shdw17" dist="17961" dir="13500000">
                <a:srgbClr val="999999"/>
              </a:prst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342900" marR="0" lvl="0" indent="-342900" algn="ctr" defTabSz="914400" eaLnBrk="1" fontAlgn="auto" latinLnBrk="0" hangingPunct="1">
                <a:lnSpc>
                  <a:spcPct val="120000"/>
                </a:lnSpc>
                <a:spcBef>
                  <a:spcPts val="0"/>
                </a:spcBef>
                <a:spcAft>
                  <a:spcPts val="0"/>
                </a:spcAft>
                <a:buClrTx/>
                <a:buSzTx/>
                <a:buFontTx/>
                <a:buNone/>
                <a:defRPr/>
              </a:pPr>
              <a:r>
                <a:rPr kumimoji="0" lang="zh-CN" altLang="en-US" sz="2000" i="0" u="none" strike="noStrike" kern="0" normalizeH="0" baseline="0" noProof="0" dirty="0">
                  <a:uLnTx/>
                  <a:uFillTx/>
                  <a:latin typeface="微软雅黑" panose="020B0503020204020204" pitchFamily="34" charset="-122"/>
                  <a:ea typeface="微软雅黑" panose="020B0503020204020204" pitchFamily="34" charset="-122"/>
                </a:rPr>
                <a:t>半小时内响应</a:t>
              </a:r>
              <a:endParaRPr kumimoji="0" lang="zh-CN" altLang="en-US" sz="2000" i="0" u="none" strike="noStrike" kern="0" normalizeH="0" baseline="0" noProof="0" dirty="0">
                <a:uLnTx/>
                <a:uFillTx/>
                <a:latin typeface="微软雅黑" panose="020B0503020204020204" pitchFamily="34" charset="-122"/>
                <a:ea typeface="微软雅黑" panose="020B0503020204020204" pitchFamily="34" charset="-122"/>
              </a:endParaRPr>
            </a:p>
          </p:txBody>
        </p:sp>
        <p:sp>
          <p:nvSpPr>
            <p:cNvPr id="6" name="Freeform 7"/>
            <p:cNvSpPr/>
            <p:nvPr/>
          </p:nvSpPr>
          <p:spPr bwMode="auto">
            <a:xfrm>
              <a:off x="2995469" y="5534025"/>
              <a:ext cx="1134117" cy="330200"/>
            </a:xfrm>
            <a:custGeom>
              <a:avLst/>
              <a:gdLst>
                <a:gd name="T0" fmla="*/ 563 w 1126"/>
                <a:gd name="T1" fmla="*/ 0 h 327"/>
                <a:gd name="T2" fmla="*/ 0 w 1126"/>
                <a:gd name="T3" fmla="*/ 327 h 327"/>
                <a:gd name="T4" fmla="*/ 1126 w 1126"/>
                <a:gd name="T5" fmla="*/ 327 h 327"/>
                <a:gd name="T6" fmla="*/ 563 w 1126"/>
                <a:gd name="T7" fmla="*/ 0 h 327"/>
                <a:gd name="T8" fmla="*/ 0 60000 65536"/>
                <a:gd name="T9" fmla="*/ 0 60000 65536"/>
                <a:gd name="T10" fmla="*/ 0 60000 65536"/>
                <a:gd name="T11" fmla="*/ 0 60000 65536"/>
                <a:gd name="T12" fmla="*/ 0 w 1126"/>
                <a:gd name="T13" fmla="*/ 0 h 327"/>
                <a:gd name="T14" fmla="*/ 1126 w 1126"/>
                <a:gd name="T15" fmla="*/ 327 h 327"/>
              </a:gdLst>
              <a:ahLst/>
              <a:cxnLst>
                <a:cxn ang="T8">
                  <a:pos x="T0" y="T1"/>
                </a:cxn>
                <a:cxn ang="T9">
                  <a:pos x="T2" y="T3"/>
                </a:cxn>
                <a:cxn ang="T10">
                  <a:pos x="T4" y="T5"/>
                </a:cxn>
                <a:cxn ang="T11">
                  <a:pos x="T6" y="T7"/>
                </a:cxn>
              </a:cxnLst>
              <a:rect l="T12" t="T13" r="T14" b="T15"/>
              <a:pathLst>
                <a:path w="1126" h="327">
                  <a:moveTo>
                    <a:pt x="563" y="0"/>
                  </a:moveTo>
                  <a:cubicBezTo>
                    <a:pt x="322" y="0"/>
                    <a:pt x="112" y="132"/>
                    <a:pt x="0" y="327"/>
                  </a:cubicBezTo>
                  <a:cubicBezTo>
                    <a:pt x="1126" y="327"/>
                    <a:pt x="1126" y="327"/>
                    <a:pt x="1126" y="327"/>
                  </a:cubicBezTo>
                  <a:cubicBezTo>
                    <a:pt x="1014" y="132"/>
                    <a:pt x="804" y="0"/>
                    <a:pt x="563" y="0"/>
                  </a:cubicBezTo>
                  <a:close/>
                </a:path>
              </a:pathLst>
            </a:custGeom>
            <a:gradFill rotWithShape="1">
              <a:gsLst>
                <a:gs pos="0">
                  <a:srgbClr val="E49302">
                    <a:alpha val="70000"/>
                  </a:srgbClr>
                </a:gs>
                <a:gs pos="100000">
                  <a:srgbClr val="800000">
                    <a:alpha val="0"/>
                  </a:srgbClr>
                </a:gs>
              </a:gsLst>
              <a:lin ang="5400000" scaled="1"/>
            </a:gra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7" name="Oval 8"/>
            <p:cNvSpPr>
              <a:spLocks noChangeArrowheads="1"/>
            </p:cNvSpPr>
            <p:nvPr/>
          </p:nvSpPr>
          <p:spPr bwMode="auto">
            <a:xfrm>
              <a:off x="2994089" y="4381500"/>
              <a:ext cx="1128598" cy="1131888"/>
            </a:xfrm>
            <a:prstGeom prst="ellipse">
              <a:avLst/>
            </a:prstGeom>
            <a:solidFill>
              <a:srgbClr val="E4930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8" name="Freeform 9"/>
            <p:cNvSpPr/>
            <p:nvPr/>
          </p:nvSpPr>
          <p:spPr bwMode="auto">
            <a:xfrm>
              <a:off x="3035480" y="4411663"/>
              <a:ext cx="1044436" cy="503237"/>
            </a:xfrm>
            <a:custGeom>
              <a:avLst/>
              <a:gdLst>
                <a:gd name="T0" fmla="*/ 1038 w 1038"/>
                <a:gd name="T1" fmla="*/ 499 h 499"/>
                <a:gd name="T2" fmla="*/ 519 w 1038"/>
                <a:gd name="T3" fmla="*/ 0 h 499"/>
                <a:gd name="T4" fmla="*/ 0 w 1038"/>
                <a:gd name="T5" fmla="*/ 499 h 499"/>
                <a:gd name="T6" fmla="*/ 519 w 1038"/>
                <a:gd name="T7" fmla="*/ 360 h 499"/>
                <a:gd name="T8" fmla="*/ 1038 w 1038"/>
                <a:gd name="T9" fmla="*/ 499 h 499"/>
                <a:gd name="T10" fmla="*/ 0 60000 65536"/>
                <a:gd name="T11" fmla="*/ 0 60000 65536"/>
                <a:gd name="T12" fmla="*/ 0 60000 65536"/>
                <a:gd name="T13" fmla="*/ 0 60000 65536"/>
                <a:gd name="T14" fmla="*/ 0 60000 65536"/>
                <a:gd name="T15" fmla="*/ 0 w 1038"/>
                <a:gd name="T16" fmla="*/ 0 h 499"/>
                <a:gd name="T17" fmla="*/ 1038 w 1038"/>
                <a:gd name="T18" fmla="*/ 499 h 499"/>
              </a:gdLst>
              <a:ahLst/>
              <a:cxnLst>
                <a:cxn ang="T10">
                  <a:pos x="T0" y="T1"/>
                </a:cxn>
                <a:cxn ang="T11">
                  <a:pos x="T2" y="T3"/>
                </a:cxn>
                <a:cxn ang="T12">
                  <a:pos x="T4" y="T5"/>
                </a:cxn>
                <a:cxn ang="T13">
                  <a:pos x="T6" y="T7"/>
                </a:cxn>
                <a:cxn ang="T14">
                  <a:pos x="T8" y="T9"/>
                </a:cxn>
              </a:cxnLst>
              <a:rect l="T15" t="T16" r="T17" b="T18"/>
              <a:pathLst>
                <a:path w="1038" h="499">
                  <a:moveTo>
                    <a:pt x="1038" y="499"/>
                  </a:moveTo>
                  <a:cubicBezTo>
                    <a:pt x="1037" y="223"/>
                    <a:pt x="805" y="0"/>
                    <a:pt x="519" y="0"/>
                  </a:cubicBezTo>
                  <a:cubicBezTo>
                    <a:pt x="233" y="0"/>
                    <a:pt x="1" y="223"/>
                    <a:pt x="0" y="499"/>
                  </a:cubicBezTo>
                  <a:cubicBezTo>
                    <a:pt x="132" y="413"/>
                    <a:pt x="315" y="360"/>
                    <a:pt x="519" y="360"/>
                  </a:cubicBezTo>
                  <a:cubicBezTo>
                    <a:pt x="723" y="360"/>
                    <a:pt x="907" y="413"/>
                    <a:pt x="1038" y="499"/>
                  </a:cubicBezTo>
                  <a:close/>
                </a:path>
              </a:pathLst>
            </a:custGeom>
            <a:gradFill rotWithShape="1">
              <a:gsLst>
                <a:gs pos="0">
                  <a:srgbClr val="FFFFFF">
                    <a:alpha val="89998"/>
                  </a:srgbClr>
                </a:gs>
                <a:gs pos="100000">
                  <a:srgbClr val="FFFFFF">
                    <a:alpha val="10001"/>
                  </a:srgbClr>
                </a:gs>
              </a:gsLst>
              <a:lin ang="5400000" scaled="1"/>
            </a:gra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9" name="Rectangle 24"/>
            <p:cNvSpPr>
              <a:spLocks noChangeArrowheads="1"/>
            </p:cNvSpPr>
            <p:nvPr/>
          </p:nvSpPr>
          <p:spPr bwMode="auto">
            <a:xfrm>
              <a:off x="3111249" y="4508290"/>
              <a:ext cx="866682" cy="680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5400" b="1" i="0" u="none" strike="noStrike" kern="0" spc="50" normalizeH="0" baseline="0" noProof="0" dirty="0">
                  <a:ln w="9525" cmpd="sng">
                    <a:solidFill>
                      <a:schemeClr val="accent1"/>
                    </a:solidFill>
                    <a:prstDash val="solid"/>
                  </a:ln>
                  <a:solidFill>
                    <a:srgbClr val="70AD47">
                      <a:tint val="1000"/>
                    </a:srgbClr>
                  </a:solidFill>
                  <a:effectLst>
                    <a:glow rad="38100">
                      <a:schemeClr val="accent1">
                        <a:alpha val="40000"/>
                      </a:schemeClr>
                    </a:glow>
                  </a:effectLst>
                  <a:uLnTx/>
                  <a:uFillTx/>
                  <a:latin typeface="Times New Roman" panose="02020603050405020304" pitchFamily="18" charset="0"/>
                  <a:ea typeface="黑体" panose="02010609060101010101" pitchFamily="49" charset="-122"/>
                  <a:cs typeface="Times New Roman" panose="02020603050405020304" pitchFamily="18" charset="0"/>
                </a:rPr>
                <a:t>0.5</a:t>
              </a:r>
              <a:r>
                <a:rPr kumimoji="0" lang="zh-CN" altLang="en-US" sz="1600" b="1" i="0" u="none" strike="noStrike" kern="0" spc="50" normalizeH="0" baseline="0" noProof="0" dirty="0">
                  <a:ln w="9525" cmpd="sng">
                    <a:solidFill>
                      <a:schemeClr val="accent1"/>
                    </a:solidFill>
                    <a:prstDash val="solid"/>
                  </a:ln>
                  <a:solidFill>
                    <a:srgbClr val="70AD47">
                      <a:tint val="1000"/>
                    </a:srgbClr>
                  </a:solidFill>
                  <a:effectLst>
                    <a:glow rad="38100">
                      <a:schemeClr val="accent1">
                        <a:alpha val="40000"/>
                      </a:schemeClr>
                    </a:glow>
                  </a:effectLst>
                  <a:uLnTx/>
                  <a:uFillTx/>
                  <a:latin typeface="Times New Roman" panose="02020603050405020304" pitchFamily="18" charset="0"/>
                  <a:ea typeface="黑体" panose="02010609060101010101" pitchFamily="49" charset="-122"/>
                  <a:cs typeface="Times New Roman" panose="02020603050405020304" pitchFamily="18" charset="0"/>
                </a:rPr>
                <a:t>小时</a:t>
              </a:r>
              <a:endParaRPr kumimoji="0" lang="zh-CN" altLang="en-US" sz="2400" b="1" i="0" u="none" strike="noStrike" kern="0" spc="50" normalizeH="0" baseline="0" noProof="0" dirty="0">
                <a:ln w="9525" cmpd="sng">
                  <a:solidFill>
                    <a:schemeClr val="accent1"/>
                  </a:solidFill>
                  <a:prstDash val="solid"/>
                </a:ln>
                <a:solidFill>
                  <a:srgbClr val="70AD47">
                    <a:tint val="1000"/>
                  </a:srgbClr>
                </a:solidFill>
                <a:effectLst>
                  <a:glow rad="38100">
                    <a:schemeClr val="accent1">
                      <a:alpha val="40000"/>
                    </a:schemeClr>
                  </a:glow>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0" name="组合 9"/>
          <p:cNvGrpSpPr/>
          <p:nvPr/>
        </p:nvGrpSpPr>
        <p:grpSpPr bwMode="auto">
          <a:xfrm>
            <a:off x="3320166" y="1335095"/>
            <a:ext cx="2559135" cy="5133817"/>
            <a:chOff x="2857500" y="2078038"/>
            <a:chExt cx="1433513" cy="3786187"/>
          </a:xfrm>
        </p:grpSpPr>
        <p:sp>
          <p:nvSpPr>
            <p:cNvPr id="11" name="AutoShape 2"/>
            <p:cNvSpPr>
              <a:spLocks noChangeArrowheads="1"/>
            </p:cNvSpPr>
            <p:nvPr/>
          </p:nvSpPr>
          <p:spPr bwMode="auto">
            <a:xfrm>
              <a:off x="2857500" y="2078038"/>
              <a:ext cx="1433513" cy="1966911"/>
            </a:xfrm>
            <a:prstGeom prst="downArrowCallout">
              <a:avLst>
                <a:gd name="adj1" fmla="val 49880"/>
                <a:gd name="adj2" fmla="val 24940"/>
                <a:gd name="adj3" fmla="val 15258"/>
                <a:gd name="adj4" fmla="val 88880"/>
              </a:avLst>
            </a:prstGeom>
            <a:gradFill rotWithShape="1">
              <a:gsLst>
                <a:gs pos="0">
                  <a:srgbClr val="FFFFFF"/>
                </a:gs>
                <a:gs pos="100000">
                  <a:srgbClr val="D8D8D8"/>
                </a:gs>
              </a:gsLst>
              <a:lin ang="5400000" scaled="1"/>
            </a:gradFill>
            <a:ln>
              <a:noFill/>
            </a:ln>
            <a:effectLst>
              <a:prstShdw prst="shdw17" dist="17961" dir="13500000">
                <a:srgbClr val="999999"/>
              </a:prst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342900" marR="0" lvl="0" indent="-342900" algn="ctr" defTabSz="914400" eaLnBrk="1" fontAlgn="auto" latinLnBrk="0" hangingPunct="1">
                <a:lnSpc>
                  <a:spcPct val="120000"/>
                </a:lnSpc>
                <a:spcBef>
                  <a:spcPts val="0"/>
                </a:spcBef>
                <a:spcAft>
                  <a:spcPts val="0"/>
                </a:spcAft>
                <a:buClrTx/>
                <a:buSzTx/>
                <a:buFontTx/>
                <a:buNone/>
                <a:defRPr/>
              </a:pPr>
              <a:r>
                <a:rPr lang="zh-CN" altLang="en-US" sz="2000" kern="0" dirty="0">
                  <a:latin typeface="微软雅黑" panose="020B0503020204020204" pitchFamily="34" charset="-122"/>
                  <a:ea typeface="微软雅黑" panose="020B0503020204020204" pitchFamily="34" charset="-122"/>
                </a:rPr>
                <a:t>故障问题</a:t>
              </a:r>
              <a:endParaRPr lang="en-US" altLang="zh-CN" sz="2000" kern="0" dirty="0">
                <a:latin typeface="微软雅黑" panose="020B0503020204020204" pitchFamily="34" charset="-122"/>
                <a:ea typeface="微软雅黑" panose="020B0503020204020204" pitchFamily="34" charset="-122"/>
              </a:endParaRPr>
            </a:p>
            <a:p>
              <a:pPr marL="342900" marR="0" lvl="0" indent="-342900" algn="ctr" defTabSz="914400" eaLnBrk="1" fontAlgn="auto" latinLnBrk="0" hangingPunct="1">
                <a:lnSpc>
                  <a:spcPct val="120000"/>
                </a:lnSpc>
                <a:spcBef>
                  <a:spcPts val="0"/>
                </a:spcBef>
                <a:spcAft>
                  <a:spcPts val="0"/>
                </a:spcAft>
                <a:buClrTx/>
                <a:buSzTx/>
                <a:buFontTx/>
                <a:buNone/>
                <a:defRPr/>
              </a:pPr>
              <a:r>
                <a:rPr kumimoji="0" lang="en-US" altLang="zh-CN" sz="2000" i="0" u="none" strike="noStrike" kern="0" normalizeH="0" baseline="0" noProof="0" dirty="0">
                  <a:uLnTx/>
                  <a:uFillTx/>
                  <a:latin typeface="微软雅黑" panose="020B0503020204020204" pitchFamily="34" charset="-122"/>
                  <a:ea typeface="微软雅黑" panose="020B0503020204020204" pitchFamily="34" charset="-122"/>
                </a:rPr>
                <a:t>8</a:t>
              </a:r>
              <a:r>
                <a:rPr kumimoji="0" lang="zh-CN" altLang="en-US" sz="2000" i="0" u="none" strike="noStrike" kern="0" normalizeH="0" baseline="0" noProof="0" dirty="0">
                  <a:uLnTx/>
                  <a:uFillTx/>
                  <a:latin typeface="微软雅黑" panose="020B0503020204020204" pitchFamily="34" charset="-122"/>
                  <a:ea typeface="微软雅黑" panose="020B0503020204020204" pitchFamily="34" charset="-122"/>
                </a:rPr>
                <a:t>小时内</a:t>
              </a:r>
              <a:r>
                <a:rPr lang="zh-CN" altLang="en-US" sz="2000" kern="0" noProof="0" dirty="0">
                  <a:latin typeface="微软雅黑" panose="020B0503020204020204" pitchFamily="34" charset="-122"/>
                  <a:ea typeface="微软雅黑" panose="020B0503020204020204" pitchFamily="34" charset="-122"/>
                </a:rPr>
                <a:t>现场</a:t>
              </a:r>
              <a:r>
                <a:rPr kumimoji="0" lang="zh-CN" altLang="en-US" sz="2000" i="0" u="none" strike="noStrike" kern="0" normalizeH="0" baseline="0" noProof="0" dirty="0">
                  <a:uLnTx/>
                  <a:uFillTx/>
                  <a:latin typeface="微软雅黑" panose="020B0503020204020204" pitchFamily="34" charset="-122"/>
                  <a:ea typeface="微软雅黑" panose="020B0503020204020204" pitchFamily="34" charset="-122"/>
                </a:rPr>
                <a:t>解决</a:t>
              </a:r>
              <a:endParaRPr kumimoji="0" lang="en-US" altLang="zh-CN" sz="2000" i="0" u="none" strike="noStrike" kern="0" normalizeH="0" baseline="0" noProof="0" dirty="0">
                <a:uLnTx/>
                <a:uFillTx/>
                <a:latin typeface="微软雅黑" panose="020B0503020204020204" pitchFamily="34" charset="-122"/>
                <a:ea typeface="微软雅黑" panose="020B0503020204020204" pitchFamily="34" charset="-122"/>
              </a:endParaRPr>
            </a:p>
            <a:p>
              <a:pPr marL="342900" marR="0" lvl="0" indent="-342900" algn="ctr" defTabSz="914400" eaLnBrk="1" fontAlgn="auto" latinLnBrk="0" hangingPunct="1">
                <a:lnSpc>
                  <a:spcPct val="120000"/>
                </a:lnSpc>
                <a:spcBef>
                  <a:spcPts val="0"/>
                </a:spcBef>
                <a:spcAft>
                  <a:spcPts val="0"/>
                </a:spcAft>
                <a:buClrTx/>
                <a:buSzTx/>
                <a:buFontTx/>
                <a:buNone/>
                <a:defRPr/>
              </a:pPr>
              <a:r>
                <a:rPr lang="zh-CN" altLang="en-US" sz="1400" kern="0" dirty="0">
                  <a:latin typeface="微软雅黑" panose="020B0503020204020204" pitchFamily="34" charset="-122"/>
                  <a:ea typeface="微软雅黑" panose="020B0503020204020204" pitchFamily="34" charset="-122"/>
                </a:rPr>
                <a:t>（远程、电话、邮件</a:t>
              </a:r>
              <a:r>
                <a:rPr lang="en-US" altLang="zh-CN" sz="1400" kern="0" dirty="0">
                  <a:latin typeface="微软雅黑" panose="020B0503020204020204" pitchFamily="34" charset="-122"/>
                  <a:ea typeface="微软雅黑" panose="020B0503020204020204" pitchFamily="34" charset="-122"/>
                </a:rPr>
                <a:t>……</a:t>
              </a:r>
              <a:r>
                <a:rPr lang="zh-CN" altLang="en-US" sz="1400" kern="0" dirty="0">
                  <a:latin typeface="微软雅黑" panose="020B0503020204020204" pitchFamily="34" charset="-122"/>
                  <a:ea typeface="微软雅黑" panose="020B0503020204020204" pitchFamily="34" charset="-122"/>
                </a:rPr>
                <a:t>）</a:t>
              </a:r>
              <a:endParaRPr kumimoji="0" lang="zh-CN" altLang="en-US" sz="2000" i="0" u="none" strike="noStrike" kern="0" normalizeH="0" baseline="0" noProof="0" dirty="0">
                <a:uLnTx/>
                <a:uFillTx/>
                <a:latin typeface="微软雅黑" panose="020B0503020204020204" pitchFamily="34" charset="-122"/>
                <a:ea typeface="微软雅黑" panose="020B0503020204020204" pitchFamily="34" charset="-122"/>
              </a:endParaRPr>
            </a:p>
          </p:txBody>
        </p:sp>
        <p:sp>
          <p:nvSpPr>
            <p:cNvPr id="12" name="Freeform 7"/>
            <p:cNvSpPr/>
            <p:nvPr/>
          </p:nvSpPr>
          <p:spPr bwMode="auto">
            <a:xfrm>
              <a:off x="2995469" y="5534025"/>
              <a:ext cx="1134117" cy="330200"/>
            </a:xfrm>
            <a:custGeom>
              <a:avLst/>
              <a:gdLst>
                <a:gd name="T0" fmla="*/ 563 w 1126"/>
                <a:gd name="T1" fmla="*/ 0 h 327"/>
                <a:gd name="T2" fmla="*/ 0 w 1126"/>
                <a:gd name="T3" fmla="*/ 327 h 327"/>
                <a:gd name="T4" fmla="*/ 1126 w 1126"/>
                <a:gd name="T5" fmla="*/ 327 h 327"/>
                <a:gd name="T6" fmla="*/ 563 w 1126"/>
                <a:gd name="T7" fmla="*/ 0 h 327"/>
                <a:gd name="T8" fmla="*/ 0 60000 65536"/>
                <a:gd name="T9" fmla="*/ 0 60000 65536"/>
                <a:gd name="T10" fmla="*/ 0 60000 65536"/>
                <a:gd name="T11" fmla="*/ 0 60000 65536"/>
                <a:gd name="T12" fmla="*/ 0 w 1126"/>
                <a:gd name="T13" fmla="*/ 0 h 327"/>
                <a:gd name="T14" fmla="*/ 1126 w 1126"/>
                <a:gd name="T15" fmla="*/ 327 h 327"/>
              </a:gdLst>
              <a:ahLst/>
              <a:cxnLst>
                <a:cxn ang="T8">
                  <a:pos x="T0" y="T1"/>
                </a:cxn>
                <a:cxn ang="T9">
                  <a:pos x="T2" y="T3"/>
                </a:cxn>
                <a:cxn ang="T10">
                  <a:pos x="T4" y="T5"/>
                </a:cxn>
                <a:cxn ang="T11">
                  <a:pos x="T6" y="T7"/>
                </a:cxn>
              </a:cxnLst>
              <a:rect l="T12" t="T13" r="T14" b="T15"/>
              <a:pathLst>
                <a:path w="1126" h="327">
                  <a:moveTo>
                    <a:pt x="563" y="0"/>
                  </a:moveTo>
                  <a:cubicBezTo>
                    <a:pt x="322" y="0"/>
                    <a:pt x="112" y="132"/>
                    <a:pt x="0" y="327"/>
                  </a:cubicBezTo>
                  <a:cubicBezTo>
                    <a:pt x="1126" y="327"/>
                    <a:pt x="1126" y="327"/>
                    <a:pt x="1126" y="327"/>
                  </a:cubicBezTo>
                  <a:cubicBezTo>
                    <a:pt x="1014" y="132"/>
                    <a:pt x="804" y="0"/>
                    <a:pt x="563" y="0"/>
                  </a:cubicBezTo>
                  <a:close/>
                </a:path>
              </a:pathLst>
            </a:custGeom>
            <a:gradFill rotWithShape="1">
              <a:gsLst>
                <a:gs pos="0">
                  <a:srgbClr val="E49302">
                    <a:alpha val="70000"/>
                  </a:srgbClr>
                </a:gs>
                <a:gs pos="100000">
                  <a:srgbClr val="800000">
                    <a:alpha val="0"/>
                  </a:srgbClr>
                </a:gs>
              </a:gsLst>
              <a:lin ang="5400000" scaled="1"/>
            </a:gra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3" name="Oval 8"/>
            <p:cNvSpPr>
              <a:spLocks noChangeArrowheads="1"/>
            </p:cNvSpPr>
            <p:nvPr/>
          </p:nvSpPr>
          <p:spPr bwMode="auto">
            <a:xfrm>
              <a:off x="2994089" y="4381500"/>
              <a:ext cx="1128598" cy="1131888"/>
            </a:xfrm>
            <a:prstGeom prst="ellipse">
              <a:avLst/>
            </a:prstGeom>
            <a:solidFill>
              <a:srgbClr val="E4930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4" name="Freeform 9"/>
            <p:cNvSpPr/>
            <p:nvPr/>
          </p:nvSpPr>
          <p:spPr bwMode="auto">
            <a:xfrm>
              <a:off x="3035480" y="4411663"/>
              <a:ext cx="1044436" cy="503237"/>
            </a:xfrm>
            <a:custGeom>
              <a:avLst/>
              <a:gdLst>
                <a:gd name="T0" fmla="*/ 1038 w 1038"/>
                <a:gd name="T1" fmla="*/ 499 h 499"/>
                <a:gd name="T2" fmla="*/ 519 w 1038"/>
                <a:gd name="T3" fmla="*/ 0 h 499"/>
                <a:gd name="T4" fmla="*/ 0 w 1038"/>
                <a:gd name="T5" fmla="*/ 499 h 499"/>
                <a:gd name="T6" fmla="*/ 519 w 1038"/>
                <a:gd name="T7" fmla="*/ 360 h 499"/>
                <a:gd name="T8" fmla="*/ 1038 w 1038"/>
                <a:gd name="T9" fmla="*/ 499 h 499"/>
                <a:gd name="T10" fmla="*/ 0 60000 65536"/>
                <a:gd name="T11" fmla="*/ 0 60000 65536"/>
                <a:gd name="T12" fmla="*/ 0 60000 65536"/>
                <a:gd name="T13" fmla="*/ 0 60000 65536"/>
                <a:gd name="T14" fmla="*/ 0 60000 65536"/>
                <a:gd name="T15" fmla="*/ 0 w 1038"/>
                <a:gd name="T16" fmla="*/ 0 h 499"/>
                <a:gd name="T17" fmla="*/ 1038 w 1038"/>
                <a:gd name="T18" fmla="*/ 499 h 499"/>
              </a:gdLst>
              <a:ahLst/>
              <a:cxnLst>
                <a:cxn ang="T10">
                  <a:pos x="T0" y="T1"/>
                </a:cxn>
                <a:cxn ang="T11">
                  <a:pos x="T2" y="T3"/>
                </a:cxn>
                <a:cxn ang="T12">
                  <a:pos x="T4" y="T5"/>
                </a:cxn>
                <a:cxn ang="T13">
                  <a:pos x="T6" y="T7"/>
                </a:cxn>
                <a:cxn ang="T14">
                  <a:pos x="T8" y="T9"/>
                </a:cxn>
              </a:cxnLst>
              <a:rect l="T15" t="T16" r="T17" b="T18"/>
              <a:pathLst>
                <a:path w="1038" h="499">
                  <a:moveTo>
                    <a:pt x="1038" y="499"/>
                  </a:moveTo>
                  <a:cubicBezTo>
                    <a:pt x="1037" y="223"/>
                    <a:pt x="805" y="0"/>
                    <a:pt x="519" y="0"/>
                  </a:cubicBezTo>
                  <a:cubicBezTo>
                    <a:pt x="233" y="0"/>
                    <a:pt x="1" y="223"/>
                    <a:pt x="0" y="499"/>
                  </a:cubicBezTo>
                  <a:cubicBezTo>
                    <a:pt x="132" y="413"/>
                    <a:pt x="315" y="360"/>
                    <a:pt x="519" y="360"/>
                  </a:cubicBezTo>
                  <a:cubicBezTo>
                    <a:pt x="723" y="360"/>
                    <a:pt x="907" y="413"/>
                    <a:pt x="1038" y="499"/>
                  </a:cubicBezTo>
                  <a:close/>
                </a:path>
              </a:pathLst>
            </a:custGeom>
            <a:gradFill rotWithShape="1">
              <a:gsLst>
                <a:gs pos="0">
                  <a:srgbClr val="FFFFFF">
                    <a:alpha val="89998"/>
                  </a:srgbClr>
                </a:gs>
                <a:gs pos="100000">
                  <a:srgbClr val="FFFFFF">
                    <a:alpha val="10001"/>
                  </a:srgbClr>
                </a:gs>
              </a:gsLst>
              <a:lin ang="5400000" scaled="1"/>
            </a:gra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5" name="Rectangle 24"/>
            <p:cNvSpPr>
              <a:spLocks noChangeArrowheads="1"/>
            </p:cNvSpPr>
            <p:nvPr/>
          </p:nvSpPr>
          <p:spPr bwMode="auto">
            <a:xfrm>
              <a:off x="3274673" y="4508290"/>
              <a:ext cx="539836" cy="680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5400" b="1" i="0" u="none" strike="noStrike" kern="0" spc="50" normalizeH="0" baseline="0" noProof="0" dirty="0">
                  <a:ln w="9525" cmpd="sng">
                    <a:solidFill>
                      <a:schemeClr val="accent1"/>
                    </a:solidFill>
                    <a:prstDash val="solid"/>
                  </a:ln>
                  <a:solidFill>
                    <a:srgbClr val="70AD47">
                      <a:tint val="1000"/>
                    </a:srgbClr>
                  </a:solidFill>
                  <a:effectLst>
                    <a:glow rad="38100">
                      <a:schemeClr val="accent1">
                        <a:alpha val="40000"/>
                      </a:schemeClr>
                    </a:glow>
                  </a:effectLst>
                  <a:uLnTx/>
                  <a:uFillTx/>
                  <a:latin typeface="Times New Roman" panose="02020603050405020304" pitchFamily="18" charset="0"/>
                  <a:ea typeface="黑体" panose="02010609060101010101" pitchFamily="49" charset="-122"/>
                  <a:cs typeface="Times New Roman" panose="02020603050405020304" pitchFamily="18" charset="0"/>
                </a:rPr>
                <a:t>8</a:t>
              </a:r>
              <a:r>
                <a:rPr kumimoji="0" lang="zh-CN" altLang="en-US" sz="1600" b="1" i="0" u="none" strike="noStrike" kern="0" spc="50" normalizeH="0" baseline="0" noProof="0" dirty="0">
                  <a:ln w="9525" cmpd="sng">
                    <a:solidFill>
                      <a:schemeClr val="accent1"/>
                    </a:solidFill>
                    <a:prstDash val="solid"/>
                  </a:ln>
                  <a:solidFill>
                    <a:srgbClr val="70AD47">
                      <a:tint val="1000"/>
                    </a:srgbClr>
                  </a:solidFill>
                  <a:effectLst>
                    <a:glow rad="38100">
                      <a:schemeClr val="accent1">
                        <a:alpha val="40000"/>
                      </a:schemeClr>
                    </a:glow>
                  </a:effectLst>
                  <a:uLnTx/>
                  <a:uFillTx/>
                  <a:latin typeface="Times New Roman" panose="02020603050405020304" pitchFamily="18" charset="0"/>
                  <a:ea typeface="黑体" panose="02010609060101010101" pitchFamily="49" charset="-122"/>
                  <a:cs typeface="Times New Roman" panose="02020603050405020304" pitchFamily="18" charset="0"/>
                </a:rPr>
                <a:t>小时</a:t>
              </a:r>
              <a:endParaRPr kumimoji="0" lang="zh-CN" altLang="en-US" sz="2400" b="1" i="0" u="none" strike="noStrike" kern="0" spc="50" normalizeH="0" baseline="0" noProof="0" dirty="0">
                <a:ln w="9525" cmpd="sng">
                  <a:solidFill>
                    <a:schemeClr val="accent1"/>
                  </a:solidFill>
                  <a:prstDash val="solid"/>
                </a:ln>
                <a:solidFill>
                  <a:srgbClr val="70AD47">
                    <a:tint val="1000"/>
                  </a:srgbClr>
                </a:solidFill>
                <a:effectLst>
                  <a:glow rad="38100">
                    <a:schemeClr val="accent1">
                      <a:alpha val="40000"/>
                    </a:schemeClr>
                  </a:glow>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16" name="组合 15"/>
          <p:cNvGrpSpPr/>
          <p:nvPr/>
        </p:nvGrpSpPr>
        <p:grpSpPr bwMode="auto">
          <a:xfrm>
            <a:off x="6400143" y="1335095"/>
            <a:ext cx="2559135" cy="5133817"/>
            <a:chOff x="2857500" y="2078038"/>
            <a:chExt cx="1433513" cy="3786187"/>
          </a:xfrm>
        </p:grpSpPr>
        <p:sp>
          <p:nvSpPr>
            <p:cNvPr id="17" name="AutoShape 2"/>
            <p:cNvSpPr>
              <a:spLocks noChangeArrowheads="1"/>
            </p:cNvSpPr>
            <p:nvPr/>
          </p:nvSpPr>
          <p:spPr bwMode="auto">
            <a:xfrm>
              <a:off x="2857500" y="2078038"/>
              <a:ext cx="1433513" cy="1966911"/>
            </a:xfrm>
            <a:prstGeom prst="downArrowCallout">
              <a:avLst>
                <a:gd name="adj1" fmla="val 49880"/>
                <a:gd name="adj2" fmla="val 24940"/>
                <a:gd name="adj3" fmla="val 15258"/>
                <a:gd name="adj4" fmla="val 88880"/>
              </a:avLst>
            </a:prstGeom>
            <a:gradFill rotWithShape="1">
              <a:gsLst>
                <a:gs pos="0">
                  <a:srgbClr val="FFFFFF"/>
                </a:gs>
                <a:gs pos="100000">
                  <a:srgbClr val="D8D8D8"/>
                </a:gs>
              </a:gsLst>
              <a:lin ang="5400000" scaled="1"/>
            </a:gradFill>
            <a:ln>
              <a:noFill/>
            </a:ln>
            <a:effectLst>
              <a:prstShdw prst="shdw17" dist="17961" dir="13500000">
                <a:srgbClr val="999999"/>
              </a:prst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342900" marR="0" lvl="0" indent="-342900" algn="ctr" defTabSz="914400" eaLnBrk="1" fontAlgn="auto" latinLnBrk="0" hangingPunct="1">
                <a:lnSpc>
                  <a:spcPct val="120000"/>
                </a:lnSpc>
                <a:spcBef>
                  <a:spcPts val="0"/>
                </a:spcBef>
                <a:spcAft>
                  <a:spcPts val="0"/>
                </a:spcAft>
                <a:buClrTx/>
                <a:buSzTx/>
                <a:buFontTx/>
                <a:buNone/>
                <a:defRPr/>
              </a:pPr>
              <a:r>
                <a:rPr lang="zh-CN" altLang="en-US" sz="2000" kern="0" dirty="0">
                  <a:latin typeface="微软雅黑" panose="020B0503020204020204" pitchFamily="34" charset="-122"/>
                  <a:ea typeface="微软雅黑" panose="020B0503020204020204" pitchFamily="34" charset="-122"/>
                </a:rPr>
                <a:t>紧急情况</a:t>
              </a:r>
              <a:endParaRPr lang="en-US" altLang="zh-CN" sz="2000" kern="0" dirty="0">
                <a:latin typeface="微软雅黑" panose="020B0503020204020204" pitchFamily="34" charset="-122"/>
                <a:ea typeface="微软雅黑" panose="020B0503020204020204" pitchFamily="34" charset="-122"/>
              </a:endParaRPr>
            </a:p>
            <a:p>
              <a:pPr marL="342900" marR="0" lvl="0" indent="-342900" algn="ctr" defTabSz="914400" eaLnBrk="1" fontAlgn="auto" latinLnBrk="0" hangingPunct="1">
                <a:lnSpc>
                  <a:spcPct val="120000"/>
                </a:lnSpc>
                <a:spcBef>
                  <a:spcPts val="0"/>
                </a:spcBef>
                <a:spcAft>
                  <a:spcPts val="0"/>
                </a:spcAft>
                <a:buClrTx/>
                <a:buSzTx/>
                <a:buFontTx/>
                <a:buNone/>
                <a:defRPr/>
              </a:pPr>
              <a:r>
                <a:rPr lang="en-US" altLang="zh-CN" sz="2000" kern="0" dirty="0">
                  <a:latin typeface="微软雅黑" panose="020B0503020204020204" pitchFamily="34" charset="-122"/>
                  <a:ea typeface="微软雅黑" panose="020B0503020204020204" pitchFamily="34" charset="-122"/>
                </a:rPr>
                <a:t>4</a:t>
              </a:r>
              <a:r>
                <a:rPr kumimoji="0" lang="zh-CN" altLang="en-US" sz="2000" i="0" u="none" strike="noStrike" kern="0" normalizeH="0" baseline="0" noProof="0" dirty="0">
                  <a:uLnTx/>
                  <a:uFillTx/>
                  <a:latin typeface="微软雅黑" panose="020B0503020204020204" pitchFamily="34" charset="-122"/>
                  <a:ea typeface="微软雅黑" panose="020B0503020204020204" pitchFamily="34" charset="-122"/>
                </a:rPr>
                <a:t>小时内到现场解决</a:t>
              </a:r>
              <a:endParaRPr kumimoji="0" lang="zh-CN" altLang="en-US" sz="2000" i="0" u="none" strike="noStrike" kern="0" normalizeH="0" baseline="0" noProof="0" dirty="0">
                <a:uLnTx/>
                <a:uFillTx/>
                <a:latin typeface="微软雅黑" panose="020B0503020204020204" pitchFamily="34" charset="-122"/>
                <a:ea typeface="微软雅黑" panose="020B0503020204020204" pitchFamily="34" charset="-122"/>
              </a:endParaRPr>
            </a:p>
          </p:txBody>
        </p:sp>
        <p:sp>
          <p:nvSpPr>
            <p:cNvPr id="18" name="Freeform 7"/>
            <p:cNvSpPr/>
            <p:nvPr/>
          </p:nvSpPr>
          <p:spPr bwMode="auto">
            <a:xfrm>
              <a:off x="2995469" y="5534025"/>
              <a:ext cx="1134117" cy="330200"/>
            </a:xfrm>
            <a:custGeom>
              <a:avLst/>
              <a:gdLst>
                <a:gd name="T0" fmla="*/ 563 w 1126"/>
                <a:gd name="T1" fmla="*/ 0 h 327"/>
                <a:gd name="T2" fmla="*/ 0 w 1126"/>
                <a:gd name="T3" fmla="*/ 327 h 327"/>
                <a:gd name="T4" fmla="*/ 1126 w 1126"/>
                <a:gd name="T5" fmla="*/ 327 h 327"/>
                <a:gd name="T6" fmla="*/ 563 w 1126"/>
                <a:gd name="T7" fmla="*/ 0 h 327"/>
                <a:gd name="T8" fmla="*/ 0 60000 65536"/>
                <a:gd name="T9" fmla="*/ 0 60000 65536"/>
                <a:gd name="T10" fmla="*/ 0 60000 65536"/>
                <a:gd name="T11" fmla="*/ 0 60000 65536"/>
                <a:gd name="T12" fmla="*/ 0 w 1126"/>
                <a:gd name="T13" fmla="*/ 0 h 327"/>
                <a:gd name="T14" fmla="*/ 1126 w 1126"/>
                <a:gd name="T15" fmla="*/ 327 h 327"/>
              </a:gdLst>
              <a:ahLst/>
              <a:cxnLst>
                <a:cxn ang="T8">
                  <a:pos x="T0" y="T1"/>
                </a:cxn>
                <a:cxn ang="T9">
                  <a:pos x="T2" y="T3"/>
                </a:cxn>
                <a:cxn ang="T10">
                  <a:pos x="T4" y="T5"/>
                </a:cxn>
                <a:cxn ang="T11">
                  <a:pos x="T6" y="T7"/>
                </a:cxn>
              </a:cxnLst>
              <a:rect l="T12" t="T13" r="T14" b="T15"/>
              <a:pathLst>
                <a:path w="1126" h="327">
                  <a:moveTo>
                    <a:pt x="563" y="0"/>
                  </a:moveTo>
                  <a:cubicBezTo>
                    <a:pt x="322" y="0"/>
                    <a:pt x="112" y="132"/>
                    <a:pt x="0" y="327"/>
                  </a:cubicBezTo>
                  <a:cubicBezTo>
                    <a:pt x="1126" y="327"/>
                    <a:pt x="1126" y="327"/>
                    <a:pt x="1126" y="327"/>
                  </a:cubicBezTo>
                  <a:cubicBezTo>
                    <a:pt x="1014" y="132"/>
                    <a:pt x="804" y="0"/>
                    <a:pt x="563" y="0"/>
                  </a:cubicBezTo>
                  <a:close/>
                </a:path>
              </a:pathLst>
            </a:custGeom>
            <a:gradFill rotWithShape="1">
              <a:gsLst>
                <a:gs pos="0">
                  <a:srgbClr val="E49302">
                    <a:alpha val="70000"/>
                  </a:srgbClr>
                </a:gs>
                <a:gs pos="100000">
                  <a:srgbClr val="800000">
                    <a:alpha val="0"/>
                  </a:srgbClr>
                </a:gs>
              </a:gsLst>
              <a:lin ang="5400000" scaled="1"/>
            </a:gra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9" name="Oval 8"/>
            <p:cNvSpPr>
              <a:spLocks noChangeArrowheads="1"/>
            </p:cNvSpPr>
            <p:nvPr/>
          </p:nvSpPr>
          <p:spPr bwMode="auto">
            <a:xfrm>
              <a:off x="2994089" y="4381500"/>
              <a:ext cx="1128598" cy="1131888"/>
            </a:xfrm>
            <a:prstGeom prst="ellipse">
              <a:avLst/>
            </a:prstGeom>
            <a:solidFill>
              <a:srgbClr val="E4930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0" name="Freeform 9"/>
            <p:cNvSpPr/>
            <p:nvPr/>
          </p:nvSpPr>
          <p:spPr bwMode="auto">
            <a:xfrm>
              <a:off x="3035480" y="4411663"/>
              <a:ext cx="1044436" cy="503237"/>
            </a:xfrm>
            <a:custGeom>
              <a:avLst/>
              <a:gdLst>
                <a:gd name="T0" fmla="*/ 1038 w 1038"/>
                <a:gd name="T1" fmla="*/ 499 h 499"/>
                <a:gd name="T2" fmla="*/ 519 w 1038"/>
                <a:gd name="T3" fmla="*/ 0 h 499"/>
                <a:gd name="T4" fmla="*/ 0 w 1038"/>
                <a:gd name="T5" fmla="*/ 499 h 499"/>
                <a:gd name="T6" fmla="*/ 519 w 1038"/>
                <a:gd name="T7" fmla="*/ 360 h 499"/>
                <a:gd name="T8" fmla="*/ 1038 w 1038"/>
                <a:gd name="T9" fmla="*/ 499 h 499"/>
                <a:gd name="T10" fmla="*/ 0 60000 65536"/>
                <a:gd name="T11" fmla="*/ 0 60000 65536"/>
                <a:gd name="T12" fmla="*/ 0 60000 65536"/>
                <a:gd name="T13" fmla="*/ 0 60000 65536"/>
                <a:gd name="T14" fmla="*/ 0 60000 65536"/>
                <a:gd name="T15" fmla="*/ 0 w 1038"/>
                <a:gd name="T16" fmla="*/ 0 h 499"/>
                <a:gd name="T17" fmla="*/ 1038 w 1038"/>
                <a:gd name="T18" fmla="*/ 499 h 499"/>
              </a:gdLst>
              <a:ahLst/>
              <a:cxnLst>
                <a:cxn ang="T10">
                  <a:pos x="T0" y="T1"/>
                </a:cxn>
                <a:cxn ang="T11">
                  <a:pos x="T2" y="T3"/>
                </a:cxn>
                <a:cxn ang="T12">
                  <a:pos x="T4" y="T5"/>
                </a:cxn>
                <a:cxn ang="T13">
                  <a:pos x="T6" y="T7"/>
                </a:cxn>
                <a:cxn ang="T14">
                  <a:pos x="T8" y="T9"/>
                </a:cxn>
              </a:cxnLst>
              <a:rect l="T15" t="T16" r="T17" b="T18"/>
              <a:pathLst>
                <a:path w="1038" h="499">
                  <a:moveTo>
                    <a:pt x="1038" y="499"/>
                  </a:moveTo>
                  <a:cubicBezTo>
                    <a:pt x="1037" y="223"/>
                    <a:pt x="805" y="0"/>
                    <a:pt x="519" y="0"/>
                  </a:cubicBezTo>
                  <a:cubicBezTo>
                    <a:pt x="233" y="0"/>
                    <a:pt x="1" y="223"/>
                    <a:pt x="0" y="499"/>
                  </a:cubicBezTo>
                  <a:cubicBezTo>
                    <a:pt x="132" y="413"/>
                    <a:pt x="315" y="360"/>
                    <a:pt x="519" y="360"/>
                  </a:cubicBezTo>
                  <a:cubicBezTo>
                    <a:pt x="723" y="360"/>
                    <a:pt x="907" y="413"/>
                    <a:pt x="1038" y="499"/>
                  </a:cubicBezTo>
                  <a:close/>
                </a:path>
              </a:pathLst>
            </a:custGeom>
            <a:gradFill rotWithShape="1">
              <a:gsLst>
                <a:gs pos="0">
                  <a:srgbClr val="FFFFFF">
                    <a:alpha val="89998"/>
                  </a:srgbClr>
                </a:gs>
                <a:gs pos="100000">
                  <a:srgbClr val="FFFFFF">
                    <a:alpha val="10001"/>
                  </a:srgbClr>
                </a:gs>
              </a:gsLst>
              <a:lin ang="5400000" scaled="1"/>
            </a:gra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1" name="Rectangle 24"/>
            <p:cNvSpPr>
              <a:spLocks noChangeArrowheads="1"/>
            </p:cNvSpPr>
            <p:nvPr/>
          </p:nvSpPr>
          <p:spPr bwMode="auto">
            <a:xfrm>
              <a:off x="3274673" y="4508290"/>
              <a:ext cx="539836" cy="680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5400" b="1" i="0" u="none" strike="noStrike" kern="0" spc="50" normalizeH="0" baseline="0" noProof="0" dirty="0">
                  <a:ln w="9525" cmpd="sng">
                    <a:solidFill>
                      <a:schemeClr val="accent1"/>
                    </a:solidFill>
                    <a:prstDash val="solid"/>
                  </a:ln>
                  <a:solidFill>
                    <a:srgbClr val="70AD47">
                      <a:tint val="1000"/>
                    </a:srgbClr>
                  </a:solidFill>
                  <a:effectLst>
                    <a:glow rad="38100">
                      <a:schemeClr val="accent1">
                        <a:alpha val="40000"/>
                      </a:schemeClr>
                    </a:glow>
                  </a:effectLst>
                  <a:uLnTx/>
                  <a:uFillTx/>
                  <a:latin typeface="Times New Roman" panose="02020603050405020304" pitchFamily="18" charset="0"/>
                  <a:ea typeface="黑体" panose="02010609060101010101" pitchFamily="49" charset="-122"/>
                  <a:cs typeface="Times New Roman" panose="02020603050405020304" pitchFamily="18" charset="0"/>
                </a:rPr>
                <a:t>4</a:t>
              </a:r>
              <a:r>
                <a:rPr kumimoji="0" lang="zh-CN" altLang="en-US" sz="1600" b="1" i="0" u="none" strike="noStrike" kern="0" spc="50" normalizeH="0" baseline="0" noProof="0" dirty="0">
                  <a:ln w="9525" cmpd="sng">
                    <a:solidFill>
                      <a:schemeClr val="accent1"/>
                    </a:solidFill>
                    <a:prstDash val="solid"/>
                  </a:ln>
                  <a:solidFill>
                    <a:srgbClr val="70AD47">
                      <a:tint val="1000"/>
                    </a:srgbClr>
                  </a:solidFill>
                  <a:effectLst>
                    <a:glow rad="38100">
                      <a:schemeClr val="accent1">
                        <a:alpha val="40000"/>
                      </a:schemeClr>
                    </a:glow>
                  </a:effectLst>
                  <a:uLnTx/>
                  <a:uFillTx/>
                  <a:latin typeface="Times New Roman" panose="02020603050405020304" pitchFamily="18" charset="0"/>
                  <a:ea typeface="黑体" panose="02010609060101010101" pitchFamily="49" charset="-122"/>
                  <a:cs typeface="Times New Roman" panose="02020603050405020304" pitchFamily="18" charset="0"/>
                </a:rPr>
                <a:t>小时</a:t>
              </a:r>
              <a:endParaRPr kumimoji="0" lang="zh-CN" altLang="en-US" sz="2400" b="1" i="0" u="none" strike="noStrike" kern="0" spc="50" normalizeH="0" baseline="0" noProof="0" dirty="0">
                <a:ln w="9525" cmpd="sng">
                  <a:solidFill>
                    <a:schemeClr val="accent1"/>
                  </a:solidFill>
                  <a:prstDash val="solid"/>
                </a:ln>
                <a:solidFill>
                  <a:srgbClr val="70AD47">
                    <a:tint val="1000"/>
                  </a:srgbClr>
                </a:solidFill>
                <a:effectLst>
                  <a:glow rad="38100">
                    <a:schemeClr val="accent1">
                      <a:alpha val="40000"/>
                    </a:schemeClr>
                  </a:glow>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22" name="组合 21"/>
          <p:cNvGrpSpPr/>
          <p:nvPr/>
        </p:nvGrpSpPr>
        <p:grpSpPr bwMode="auto">
          <a:xfrm>
            <a:off x="9480119" y="1335095"/>
            <a:ext cx="2559135" cy="5133817"/>
            <a:chOff x="2857500" y="2078038"/>
            <a:chExt cx="1433513" cy="3786187"/>
          </a:xfrm>
        </p:grpSpPr>
        <p:sp>
          <p:nvSpPr>
            <p:cNvPr id="23" name="AutoShape 2"/>
            <p:cNvSpPr>
              <a:spLocks noChangeArrowheads="1"/>
            </p:cNvSpPr>
            <p:nvPr/>
          </p:nvSpPr>
          <p:spPr bwMode="auto">
            <a:xfrm>
              <a:off x="2857500" y="2078038"/>
              <a:ext cx="1433513" cy="1966911"/>
            </a:xfrm>
            <a:prstGeom prst="downArrowCallout">
              <a:avLst>
                <a:gd name="adj1" fmla="val 49880"/>
                <a:gd name="adj2" fmla="val 24940"/>
                <a:gd name="adj3" fmla="val 15258"/>
                <a:gd name="adj4" fmla="val 88880"/>
              </a:avLst>
            </a:prstGeom>
            <a:gradFill rotWithShape="1">
              <a:gsLst>
                <a:gs pos="0">
                  <a:srgbClr val="FFFFFF"/>
                </a:gs>
                <a:gs pos="100000">
                  <a:srgbClr val="D8D8D8"/>
                </a:gs>
              </a:gsLst>
              <a:lin ang="5400000" scaled="1"/>
            </a:gradFill>
            <a:ln>
              <a:noFill/>
            </a:ln>
            <a:effectLst>
              <a:prstShdw prst="shdw17" dist="17961" dir="13500000">
                <a:srgbClr val="999999"/>
              </a:prst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342900" marR="0" lvl="0" indent="-342900" algn="ctr" defTabSz="914400" eaLnBrk="1" fontAlgn="auto" latinLnBrk="0" hangingPunct="1">
                <a:lnSpc>
                  <a:spcPct val="120000"/>
                </a:lnSpc>
                <a:spcBef>
                  <a:spcPts val="0"/>
                </a:spcBef>
                <a:spcAft>
                  <a:spcPts val="0"/>
                </a:spcAft>
                <a:buClrTx/>
                <a:buSzTx/>
                <a:buFontTx/>
                <a:buNone/>
                <a:defRPr/>
              </a:pPr>
              <a:r>
                <a:rPr lang="en-US" altLang="zh-CN" sz="2000" kern="0" dirty="0">
                  <a:latin typeface="微软雅黑" panose="020B0503020204020204" pitchFamily="34" charset="-122"/>
                  <a:ea typeface="微软雅黑" panose="020B0503020204020204" pitchFamily="34" charset="-122"/>
                </a:rPr>
                <a:t>7</a:t>
              </a:r>
              <a:r>
                <a:rPr lang="zh-CN" altLang="en-US" sz="2000" kern="0" dirty="0">
                  <a:latin typeface="微软雅黑" panose="020B0503020204020204" pitchFamily="34" charset="-122"/>
                  <a:ea typeface="微软雅黑" panose="020B0503020204020204" pitchFamily="34" charset="-122"/>
                </a:rPr>
                <a:t>*</a:t>
              </a:r>
              <a:r>
                <a:rPr lang="en-US" altLang="zh-CN" sz="2000" kern="0" dirty="0">
                  <a:latin typeface="微软雅黑" panose="020B0503020204020204" pitchFamily="34" charset="-122"/>
                  <a:ea typeface="微软雅黑" panose="020B0503020204020204" pitchFamily="34" charset="-122"/>
                </a:rPr>
                <a:t>24</a:t>
              </a:r>
              <a:r>
                <a:rPr lang="zh-CN" altLang="en-US" sz="2000" kern="0" dirty="0">
                  <a:latin typeface="微软雅黑" panose="020B0503020204020204" pitchFamily="34" charset="-122"/>
                  <a:ea typeface="微软雅黑" panose="020B0503020204020204" pitchFamily="34" charset="-122"/>
                </a:rPr>
                <a:t>*</a:t>
              </a:r>
              <a:r>
                <a:rPr lang="en-US" altLang="zh-CN" sz="2000" kern="0" dirty="0">
                  <a:latin typeface="微软雅黑" panose="020B0503020204020204" pitchFamily="34" charset="-122"/>
                  <a:ea typeface="微软雅黑" panose="020B0503020204020204" pitchFamily="34" charset="-122"/>
                </a:rPr>
                <a:t>365</a:t>
              </a:r>
              <a:endParaRPr lang="en-US" altLang="zh-CN" sz="2000" kern="0" dirty="0">
                <a:latin typeface="微软雅黑" panose="020B0503020204020204" pitchFamily="34" charset="-122"/>
                <a:ea typeface="微软雅黑" panose="020B0503020204020204" pitchFamily="34" charset="-122"/>
              </a:endParaRPr>
            </a:p>
            <a:p>
              <a:pPr marL="342900" marR="0" lvl="0" indent="-342900" algn="ctr" defTabSz="914400" eaLnBrk="1" fontAlgn="auto" latinLnBrk="0" hangingPunct="1">
                <a:lnSpc>
                  <a:spcPct val="120000"/>
                </a:lnSpc>
                <a:spcBef>
                  <a:spcPts val="0"/>
                </a:spcBef>
                <a:spcAft>
                  <a:spcPts val="0"/>
                </a:spcAft>
                <a:buClrTx/>
                <a:buSzTx/>
                <a:buFontTx/>
                <a:buNone/>
                <a:defRPr/>
              </a:pPr>
              <a:r>
                <a:rPr kumimoji="0" lang="zh-CN" altLang="en-US" sz="2000" i="0" u="none" strike="noStrike" kern="0" normalizeH="0" baseline="0" noProof="0" dirty="0">
                  <a:uLnTx/>
                  <a:uFillTx/>
                  <a:latin typeface="微软雅黑" panose="020B0503020204020204" pitchFamily="34" charset="-122"/>
                  <a:ea typeface="微软雅黑" panose="020B0503020204020204" pitchFamily="34" charset="-122"/>
                </a:rPr>
                <a:t>不间断服务</a:t>
              </a:r>
              <a:endParaRPr kumimoji="0" lang="en-US" altLang="zh-CN" sz="2000" i="0" u="none" strike="noStrike" kern="0" normalizeH="0" baseline="0" noProof="0" dirty="0">
                <a:uLnTx/>
                <a:uFillTx/>
                <a:latin typeface="微软雅黑" panose="020B0503020204020204" pitchFamily="34" charset="-122"/>
                <a:ea typeface="微软雅黑" panose="020B0503020204020204" pitchFamily="34" charset="-122"/>
              </a:endParaRPr>
            </a:p>
            <a:p>
              <a:pPr marL="342900" marR="0" lvl="0" indent="-342900" algn="ctr" defTabSz="914400" eaLnBrk="1" fontAlgn="auto" latinLnBrk="0" hangingPunct="1">
                <a:lnSpc>
                  <a:spcPct val="120000"/>
                </a:lnSpc>
                <a:spcBef>
                  <a:spcPts val="0"/>
                </a:spcBef>
                <a:spcAft>
                  <a:spcPts val="0"/>
                </a:spcAft>
                <a:buClrTx/>
                <a:buSzTx/>
                <a:buFontTx/>
                <a:buNone/>
                <a:defRPr/>
              </a:pPr>
              <a:r>
                <a:rPr lang="zh-CN" altLang="en-US" sz="2000" kern="0" noProof="0" dirty="0">
                  <a:latin typeface="微软雅黑" panose="020B0503020204020204" pitchFamily="34" charset="-122"/>
                  <a:ea typeface="微软雅黑" panose="020B0503020204020204" pitchFamily="34" charset="-122"/>
                </a:rPr>
                <a:t>定期巡检</a:t>
              </a:r>
              <a:r>
                <a:rPr lang="en-US" altLang="zh-CN" sz="2000" kern="0" noProof="0" dirty="0">
                  <a:latin typeface="微软雅黑" panose="020B0503020204020204" pitchFamily="34" charset="-122"/>
                  <a:ea typeface="微软雅黑" panose="020B0503020204020204" pitchFamily="34" charset="-122"/>
                </a:rPr>
                <a:t>/</a:t>
              </a:r>
              <a:r>
                <a:rPr lang="zh-CN" altLang="en-US" sz="2000" kern="0" dirty="0">
                  <a:latin typeface="微软雅黑" panose="020B0503020204020204" pitchFamily="34" charset="-122"/>
                  <a:ea typeface="微软雅黑" panose="020B0503020204020204" pitchFamily="34" charset="-122"/>
                </a:rPr>
                <a:t>系统升级</a:t>
              </a:r>
              <a:endParaRPr kumimoji="0" lang="zh-CN" altLang="en-US" sz="2000" i="0" u="none" strike="noStrike" kern="0" normalizeH="0" baseline="0" noProof="0" dirty="0">
                <a:uLnTx/>
                <a:uFillTx/>
                <a:latin typeface="微软雅黑" panose="020B0503020204020204" pitchFamily="34" charset="-122"/>
                <a:ea typeface="微软雅黑" panose="020B0503020204020204" pitchFamily="34" charset="-122"/>
              </a:endParaRPr>
            </a:p>
          </p:txBody>
        </p:sp>
        <p:sp>
          <p:nvSpPr>
            <p:cNvPr id="24" name="Freeform 7"/>
            <p:cNvSpPr/>
            <p:nvPr/>
          </p:nvSpPr>
          <p:spPr bwMode="auto">
            <a:xfrm>
              <a:off x="2995469" y="5534025"/>
              <a:ext cx="1134117" cy="330200"/>
            </a:xfrm>
            <a:custGeom>
              <a:avLst/>
              <a:gdLst>
                <a:gd name="T0" fmla="*/ 563 w 1126"/>
                <a:gd name="T1" fmla="*/ 0 h 327"/>
                <a:gd name="T2" fmla="*/ 0 w 1126"/>
                <a:gd name="T3" fmla="*/ 327 h 327"/>
                <a:gd name="T4" fmla="*/ 1126 w 1126"/>
                <a:gd name="T5" fmla="*/ 327 h 327"/>
                <a:gd name="T6" fmla="*/ 563 w 1126"/>
                <a:gd name="T7" fmla="*/ 0 h 327"/>
                <a:gd name="T8" fmla="*/ 0 60000 65536"/>
                <a:gd name="T9" fmla="*/ 0 60000 65536"/>
                <a:gd name="T10" fmla="*/ 0 60000 65536"/>
                <a:gd name="T11" fmla="*/ 0 60000 65536"/>
                <a:gd name="T12" fmla="*/ 0 w 1126"/>
                <a:gd name="T13" fmla="*/ 0 h 327"/>
                <a:gd name="T14" fmla="*/ 1126 w 1126"/>
                <a:gd name="T15" fmla="*/ 327 h 327"/>
              </a:gdLst>
              <a:ahLst/>
              <a:cxnLst>
                <a:cxn ang="T8">
                  <a:pos x="T0" y="T1"/>
                </a:cxn>
                <a:cxn ang="T9">
                  <a:pos x="T2" y="T3"/>
                </a:cxn>
                <a:cxn ang="T10">
                  <a:pos x="T4" y="T5"/>
                </a:cxn>
                <a:cxn ang="T11">
                  <a:pos x="T6" y="T7"/>
                </a:cxn>
              </a:cxnLst>
              <a:rect l="T12" t="T13" r="T14" b="T15"/>
              <a:pathLst>
                <a:path w="1126" h="327">
                  <a:moveTo>
                    <a:pt x="563" y="0"/>
                  </a:moveTo>
                  <a:cubicBezTo>
                    <a:pt x="322" y="0"/>
                    <a:pt x="112" y="132"/>
                    <a:pt x="0" y="327"/>
                  </a:cubicBezTo>
                  <a:cubicBezTo>
                    <a:pt x="1126" y="327"/>
                    <a:pt x="1126" y="327"/>
                    <a:pt x="1126" y="327"/>
                  </a:cubicBezTo>
                  <a:cubicBezTo>
                    <a:pt x="1014" y="132"/>
                    <a:pt x="804" y="0"/>
                    <a:pt x="563" y="0"/>
                  </a:cubicBezTo>
                  <a:close/>
                </a:path>
              </a:pathLst>
            </a:custGeom>
            <a:gradFill rotWithShape="1">
              <a:gsLst>
                <a:gs pos="0">
                  <a:srgbClr val="E49302">
                    <a:alpha val="70000"/>
                  </a:srgbClr>
                </a:gs>
                <a:gs pos="100000">
                  <a:srgbClr val="800000">
                    <a:alpha val="0"/>
                  </a:srgbClr>
                </a:gs>
              </a:gsLst>
              <a:lin ang="5400000" scaled="1"/>
            </a:gra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5" name="Oval 8"/>
            <p:cNvSpPr>
              <a:spLocks noChangeArrowheads="1"/>
            </p:cNvSpPr>
            <p:nvPr/>
          </p:nvSpPr>
          <p:spPr bwMode="auto">
            <a:xfrm>
              <a:off x="2994089" y="4381500"/>
              <a:ext cx="1128598" cy="1131888"/>
            </a:xfrm>
            <a:prstGeom prst="ellipse">
              <a:avLst/>
            </a:prstGeom>
            <a:solidFill>
              <a:srgbClr val="E4930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6" name="Freeform 9"/>
            <p:cNvSpPr/>
            <p:nvPr/>
          </p:nvSpPr>
          <p:spPr bwMode="auto">
            <a:xfrm>
              <a:off x="3035480" y="4411663"/>
              <a:ext cx="1044436" cy="503237"/>
            </a:xfrm>
            <a:custGeom>
              <a:avLst/>
              <a:gdLst>
                <a:gd name="T0" fmla="*/ 1038 w 1038"/>
                <a:gd name="T1" fmla="*/ 499 h 499"/>
                <a:gd name="T2" fmla="*/ 519 w 1038"/>
                <a:gd name="T3" fmla="*/ 0 h 499"/>
                <a:gd name="T4" fmla="*/ 0 w 1038"/>
                <a:gd name="T5" fmla="*/ 499 h 499"/>
                <a:gd name="T6" fmla="*/ 519 w 1038"/>
                <a:gd name="T7" fmla="*/ 360 h 499"/>
                <a:gd name="T8" fmla="*/ 1038 w 1038"/>
                <a:gd name="T9" fmla="*/ 499 h 499"/>
                <a:gd name="T10" fmla="*/ 0 60000 65536"/>
                <a:gd name="T11" fmla="*/ 0 60000 65536"/>
                <a:gd name="T12" fmla="*/ 0 60000 65536"/>
                <a:gd name="T13" fmla="*/ 0 60000 65536"/>
                <a:gd name="T14" fmla="*/ 0 60000 65536"/>
                <a:gd name="T15" fmla="*/ 0 w 1038"/>
                <a:gd name="T16" fmla="*/ 0 h 499"/>
                <a:gd name="T17" fmla="*/ 1038 w 1038"/>
                <a:gd name="T18" fmla="*/ 499 h 499"/>
              </a:gdLst>
              <a:ahLst/>
              <a:cxnLst>
                <a:cxn ang="T10">
                  <a:pos x="T0" y="T1"/>
                </a:cxn>
                <a:cxn ang="T11">
                  <a:pos x="T2" y="T3"/>
                </a:cxn>
                <a:cxn ang="T12">
                  <a:pos x="T4" y="T5"/>
                </a:cxn>
                <a:cxn ang="T13">
                  <a:pos x="T6" y="T7"/>
                </a:cxn>
                <a:cxn ang="T14">
                  <a:pos x="T8" y="T9"/>
                </a:cxn>
              </a:cxnLst>
              <a:rect l="T15" t="T16" r="T17" b="T18"/>
              <a:pathLst>
                <a:path w="1038" h="499">
                  <a:moveTo>
                    <a:pt x="1038" y="499"/>
                  </a:moveTo>
                  <a:cubicBezTo>
                    <a:pt x="1037" y="223"/>
                    <a:pt x="805" y="0"/>
                    <a:pt x="519" y="0"/>
                  </a:cubicBezTo>
                  <a:cubicBezTo>
                    <a:pt x="233" y="0"/>
                    <a:pt x="1" y="223"/>
                    <a:pt x="0" y="499"/>
                  </a:cubicBezTo>
                  <a:cubicBezTo>
                    <a:pt x="132" y="413"/>
                    <a:pt x="315" y="360"/>
                    <a:pt x="519" y="360"/>
                  </a:cubicBezTo>
                  <a:cubicBezTo>
                    <a:pt x="723" y="360"/>
                    <a:pt x="907" y="413"/>
                    <a:pt x="1038" y="499"/>
                  </a:cubicBezTo>
                  <a:close/>
                </a:path>
              </a:pathLst>
            </a:custGeom>
            <a:gradFill rotWithShape="1">
              <a:gsLst>
                <a:gs pos="0">
                  <a:srgbClr val="FFFFFF">
                    <a:alpha val="89998"/>
                  </a:srgbClr>
                </a:gs>
                <a:gs pos="100000">
                  <a:srgbClr val="FFFFFF">
                    <a:alpha val="10001"/>
                  </a:srgbClr>
                </a:gs>
              </a:gsLst>
              <a:lin ang="5400000" scaled="1"/>
            </a:gra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7" name="Rectangle 24"/>
            <p:cNvSpPr>
              <a:spLocks noChangeArrowheads="1"/>
            </p:cNvSpPr>
            <p:nvPr/>
          </p:nvSpPr>
          <p:spPr bwMode="auto">
            <a:xfrm>
              <a:off x="3161534" y="4508290"/>
              <a:ext cx="766114" cy="680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5400" b="1" i="0" u="none" strike="noStrike" kern="0" spc="50" normalizeH="0" baseline="0" noProof="0" dirty="0">
                  <a:ln w="9525" cmpd="sng">
                    <a:solidFill>
                      <a:schemeClr val="accent1"/>
                    </a:solidFill>
                    <a:prstDash val="solid"/>
                  </a:ln>
                  <a:solidFill>
                    <a:srgbClr val="70AD47">
                      <a:tint val="1000"/>
                    </a:srgbClr>
                  </a:solidFill>
                  <a:effectLst>
                    <a:glow rad="38100">
                      <a:schemeClr val="accent1">
                        <a:alpha val="40000"/>
                      </a:schemeClr>
                    </a:glow>
                  </a:effectLst>
                  <a:uLnTx/>
                  <a:uFillTx/>
                  <a:latin typeface="Times New Roman" panose="02020603050405020304" pitchFamily="18" charset="0"/>
                  <a:ea typeface="黑体" panose="02010609060101010101" pitchFamily="49" charset="-122"/>
                  <a:cs typeface="Times New Roman" panose="02020603050405020304" pitchFamily="18" charset="0"/>
                </a:rPr>
                <a:t>24</a:t>
              </a:r>
              <a:r>
                <a:rPr kumimoji="0" lang="zh-CN" altLang="en-US" sz="1600" b="1" i="0" u="none" strike="noStrike" kern="0" spc="50" normalizeH="0" baseline="0" noProof="0" dirty="0">
                  <a:ln w="9525" cmpd="sng">
                    <a:solidFill>
                      <a:schemeClr val="accent1"/>
                    </a:solidFill>
                    <a:prstDash val="solid"/>
                  </a:ln>
                  <a:solidFill>
                    <a:srgbClr val="70AD47">
                      <a:tint val="1000"/>
                    </a:srgbClr>
                  </a:solidFill>
                  <a:effectLst>
                    <a:glow rad="38100">
                      <a:schemeClr val="accent1">
                        <a:alpha val="40000"/>
                      </a:schemeClr>
                    </a:glow>
                  </a:effectLst>
                  <a:uLnTx/>
                  <a:uFillTx/>
                  <a:latin typeface="Times New Roman" panose="02020603050405020304" pitchFamily="18" charset="0"/>
                  <a:ea typeface="黑体" panose="02010609060101010101" pitchFamily="49" charset="-122"/>
                  <a:cs typeface="Times New Roman" panose="02020603050405020304" pitchFamily="18" charset="0"/>
                </a:rPr>
                <a:t>小时</a:t>
              </a:r>
              <a:endParaRPr kumimoji="0" lang="zh-CN" altLang="en-US" sz="2400" b="1" i="0" u="none" strike="noStrike" kern="0" spc="50" normalizeH="0" baseline="0" noProof="0" dirty="0">
                <a:ln w="9525" cmpd="sng">
                  <a:solidFill>
                    <a:schemeClr val="accent1"/>
                  </a:solidFill>
                  <a:prstDash val="solid"/>
                </a:ln>
                <a:solidFill>
                  <a:srgbClr val="70AD47">
                    <a:tint val="1000"/>
                  </a:srgbClr>
                </a:solidFill>
                <a:effectLst>
                  <a:glow rad="38100">
                    <a:schemeClr val="accent1">
                      <a:alpha val="40000"/>
                    </a:schemeClr>
                  </a:glow>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pSp>
    </p:spTree>
  </p:cSld>
  <p:clrMapOvr>
    <a:masterClrMapping/>
  </p:clrMapOvr>
  <p:transition>
    <p:split orient="ver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zh-CN" altLang="en-US" sz="2300" spc="300">
                <a:solidFill>
                  <a:srgbClr val="007AF0"/>
                </a:solidFill>
                <a:latin typeface="微软雅黑" panose="020B0503020204020204" pitchFamily="34" charset="-122"/>
                <a:ea typeface="微软雅黑" panose="020B0503020204020204" pitchFamily="34" charset="-122"/>
              </a:rPr>
              <a:t>售后服务（</a:t>
            </a:r>
            <a:r>
              <a:rPr lang="zh-CN" altLang="en-US" sz="2300" spc="300" dirty="0">
                <a:solidFill>
                  <a:srgbClr val="007AF0"/>
                </a:solidFill>
                <a:latin typeface="微软雅黑" panose="020B0503020204020204" pitchFamily="34" charset="-122"/>
                <a:ea typeface="微软雅黑" panose="020B0503020204020204" pitchFamily="34" charset="-122"/>
              </a:rPr>
              <a:t>节假日专人值班）</a:t>
            </a:r>
            <a:endParaRPr lang="zh-CN" altLang="en-US" sz="2300" spc="300" dirty="0">
              <a:solidFill>
                <a:srgbClr val="007AF0"/>
              </a:solidFill>
              <a:latin typeface="微软雅黑" panose="020B0503020204020204" pitchFamily="34" charset="-122"/>
              <a:ea typeface="微软雅黑" panose="020B0503020204020204" pitchFamily="34" charset="-122"/>
            </a:endParaRPr>
          </a:p>
        </p:txBody>
      </p:sp>
      <p:pic>
        <p:nvPicPr>
          <p:cNvPr id="29" name="图片 28"/>
          <p:cNvPicPr>
            <a:picLocks noChangeAspect="1"/>
          </p:cNvPicPr>
          <p:nvPr/>
        </p:nvPicPr>
        <p:blipFill>
          <a:blip r:embed="rId1"/>
          <a:stretch>
            <a:fillRect/>
          </a:stretch>
        </p:blipFill>
        <p:spPr>
          <a:xfrm>
            <a:off x="1920606" y="972203"/>
            <a:ext cx="8015371" cy="5636415"/>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blinds dir="vert"/>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灯片编号占位符 2"/>
          <p:cNvSpPr>
            <a:spLocks noGrp="1"/>
          </p:cNvSpPr>
          <p:nvPr>
            <p:ph type="sldNum" sz="quarter" idx="12"/>
          </p:nvPr>
        </p:nvSpPr>
        <p:spPr/>
        <p:txBody>
          <a:bodyPr/>
          <a:lstStyle/>
          <a:p>
            <a:fld id="{737503BB-3E0F-4823-B99D-DE34DEE80649}" type="slidenum">
              <a:rPr lang="zh-CN" altLang="en-US" smtClean="0"/>
            </a:fld>
            <a:endParaRPr lang="zh-CN" altLang="en-US" sz="1800"/>
          </a:p>
        </p:txBody>
      </p:sp>
      <p:pic>
        <p:nvPicPr>
          <p:cNvPr id="9" name="图片 8" descr="谢谢观赏.png"/>
          <p:cNvPicPr>
            <a:picLocks noChangeAspect="1"/>
          </p:cNvPicPr>
          <p:nvPr/>
        </p:nvPicPr>
        <p:blipFill>
          <a:blip r:embed="rId1"/>
          <a:stretch>
            <a:fillRect/>
          </a:stretch>
        </p:blipFill>
        <p:spPr>
          <a:xfrm>
            <a:off x="0" y="0"/>
            <a:ext cx="12192000" cy="6858000"/>
          </a:xfrm>
          <a:prstGeom prst="rect">
            <a:avLst/>
          </a:prstGeom>
        </p:spPr>
      </p:pic>
      <p:sp>
        <p:nvSpPr>
          <p:cNvPr id="10" name="TextBox 2"/>
          <p:cNvSpPr txBox="1"/>
          <p:nvPr/>
        </p:nvSpPr>
        <p:spPr>
          <a:xfrm>
            <a:off x="4439090" y="2750566"/>
            <a:ext cx="4171510" cy="1569660"/>
          </a:xfrm>
          <a:prstGeom prst="rect">
            <a:avLst/>
          </a:prstGeom>
          <a:noFill/>
        </p:spPr>
        <p:txBody>
          <a:bodyPr wrap="square" rtlCol="0">
            <a:spAutoFit/>
          </a:bodyPr>
          <a:lstStyle/>
          <a:p>
            <a:r>
              <a:rPr lang="en-US" altLang="zh-CN" sz="9600" dirty="0">
                <a:solidFill>
                  <a:schemeClr val="bg1"/>
                </a:solidFill>
                <a:latin typeface="微软雅黑" panose="020B0503020204020204" pitchFamily="34" charset="-122"/>
                <a:ea typeface="微软雅黑" panose="020B0503020204020204" pitchFamily="34" charset="-122"/>
              </a:rPr>
              <a:t>Q&amp;A</a:t>
            </a:r>
            <a:endParaRPr lang="zh-CN" altLang="en-US" sz="96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4"/>
          <p:cNvSpPr>
            <a:spLocks noGrp="1"/>
          </p:cNvSpPr>
          <p:nvPr>
            <p:ph type="title" idx="4294967295"/>
          </p:nvPr>
        </p:nvSpPr>
        <p:spPr>
          <a:xfrm>
            <a:off x="669967" y="9530"/>
            <a:ext cx="10516650" cy="1325565"/>
          </a:xfrm>
        </p:spPr>
        <p:txBody>
          <a:bodyPr>
            <a:normAutofit/>
          </a:bodyPr>
          <a:lstStyle/>
          <a:p>
            <a:r>
              <a:rPr lang="zh-CN" altLang="en-US" sz="2800" spc="300" dirty="0">
                <a:solidFill>
                  <a:srgbClr val="007AF0"/>
                </a:solidFill>
                <a:latin typeface="微软雅黑" panose="020B0503020204020204" pitchFamily="34" charset="-122"/>
                <a:ea typeface="微软雅黑" panose="020B0503020204020204" pitchFamily="34" charset="-122"/>
              </a:rPr>
              <a:t>银行客户案例</a:t>
            </a:r>
            <a:endParaRPr lang="zh-CN" altLang="en-US" sz="2800" spc="300" dirty="0">
              <a:solidFill>
                <a:srgbClr val="007AF0"/>
              </a:solidFill>
              <a:latin typeface="微软雅黑" panose="020B0503020204020204" pitchFamily="34" charset="-122"/>
              <a:ea typeface="微软雅黑" panose="020B0503020204020204" pitchFamily="34" charset="-122"/>
            </a:endParaRPr>
          </a:p>
        </p:txBody>
      </p:sp>
      <p:grpSp>
        <p:nvGrpSpPr>
          <p:cNvPr id="58" name="组合 57"/>
          <p:cNvGrpSpPr/>
          <p:nvPr/>
        </p:nvGrpSpPr>
        <p:grpSpPr>
          <a:xfrm>
            <a:off x="173447" y="1109528"/>
            <a:ext cx="12018553" cy="5291844"/>
            <a:chOff x="173447" y="1109528"/>
            <a:chExt cx="12018553" cy="5291844"/>
          </a:xfrm>
        </p:grpSpPr>
        <p:pic>
          <p:nvPicPr>
            <p:cNvPr id="59" name="图片 58"/>
            <p:cNvPicPr>
              <a:picLocks noChangeAspect="1"/>
            </p:cNvPicPr>
            <p:nvPr/>
          </p:nvPicPr>
          <p:blipFill>
            <a:blip r:embed="rId1"/>
            <a:stretch>
              <a:fillRect/>
            </a:stretch>
          </p:blipFill>
          <p:spPr>
            <a:xfrm>
              <a:off x="3099913" y="1988773"/>
              <a:ext cx="2483842" cy="6695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2" name="图片 61"/>
            <p:cNvPicPr>
              <a:picLocks noChangeAspect="1"/>
            </p:cNvPicPr>
            <p:nvPr/>
          </p:nvPicPr>
          <p:blipFill>
            <a:blip r:embed="rId2"/>
            <a:stretch>
              <a:fillRect/>
            </a:stretch>
          </p:blipFill>
          <p:spPr>
            <a:xfrm>
              <a:off x="5900296" y="1950328"/>
              <a:ext cx="1179845" cy="4265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3" name="图片 62"/>
            <p:cNvPicPr>
              <a:picLocks noChangeAspect="1"/>
            </p:cNvPicPr>
            <p:nvPr/>
          </p:nvPicPr>
          <p:blipFill>
            <a:blip r:embed="rId3"/>
            <a:stretch>
              <a:fillRect/>
            </a:stretch>
          </p:blipFill>
          <p:spPr>
            <a:xfrm>
              <a:off x="5938630" y="2593774"/>
              <a:ext cx="1190760" cy="3896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7" name="图片 116"/>
            <p:cNvPicPr>
              <a:picLocks noChangeAspect="1"/>
            </p:cNvPicPr>
            <p:nvPr/>
          </p:nvPicPr>
          <p:blipFill>
            <a:blip r:embed="rId4"/>
            <a:stretch>
              <a:fillRect/>
            </a:stretch>
          </p:blipFill>
          <p:spPr>
            <a:xfrm>
              <a:off x="8642889" y="2606634"/>
              <a:ext cx="1865835" cy="3202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8" name="图片 117"/>
            <p:cNvPicPr>
              <a:picLocks noChangeAspect="1"/>
            </p:cNvPicPr>
            <p:nvPr/>
          </p:nvPicPr>
          <p:blipFill>
            <a:blip r:embed="rId5"/>
            <a:stretch>
              <a:fillRect/>
            </a:stretch>
          </p:blipFill>
          <p:spPr>
            <a:xfrm>
              <a:off x="7236872" y="2558121"/>
              <a:ext cx="1247051" cy="3971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9" name="图片 118"/>
            <p:cNvPicPr>
              <a:picLocks noChangeAspect="1"/>
            </p:cNvPicPr>
            <p:nvPr/>
          </p:nvPicPr>
          <p:blipFill>
            <a:blip r:embed="rId6"/>
            <a:stretch>
              <a:fillRect/>
            </a:stretch>
          </p:blipFill>
          <p:spPr>
            <a:xfrm>
              <a:off x="7185073" y="1905630"/>
              <a:ext cx="1428320" cy="4317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20" name="直接连接符 119"/>
            <p:cNvCxnSpPr/>
            <p:nvPr/>
          </p:nvCxnSpPr>
          <p:spPr>
            <a:xfrm flipV="1">
              <a:off x="432805" y="1109528"/>
              <a:ext cx="11484156" cy="77492"/>
            </a:xfrm>
            <a:prstGeom prst="line">
              <a:avLst/>
            </a:prstGeom>
            <a:ln>
              <a:prstDash val="dashDot"/>
            </a:ln>
            <a:effectLst/>
          </p:spPr>
          <p:style>
            <a:lnRef idx="1">
              <a:schemeClr val="accent1"/>
            </a:lnRef>
            <a:fillRef idx="0">
              <a:schemeClr val="accent1"/>
            </a:fillRef>
            <a:effectRef idx="0">
              <a:schemeClr val="accent1"/>
            </a:effectRef>
            <a:fontRef idx="minor">
              <a:schemeClr val="tx1"/>
            </a:fontRef>
          </p:style>
        </p:cxnSp>
        <p:sp>
          <p:nvSpPr>
            <p:cNvPr id="121" name="矩形 120"/>
            <p:cNvSpPr/>
            <p:nvPr/>
          </p:nvSpPr>
          <p:spPr>
            <a:xfrm>
              <a:off x="173447" y="1240880"/>
              <a:ext cx="2275163" cy="523220"/>
            </a:xfrm>
            <a:prstGeom prst="rect">
              <a:avLst/>
            </a:prstGeom>
            <a:noFill/>
            <a:effectLst/>
          </p:spPr>
          <p:txBody>
            <a:bodyPr wrap="square" lIns="91440" tIns="45720" rIns="91440" bIns="45720">
              <a:spAutoFit/>
            </a:bodyPr>
            <a:lstStyle/>
            <a:p>
              <a:pPr algn="ctr"/>
              <a:r>
                <a:rPr lang="zh-CN" altLang="en-US" sz="2800" b="1" u="sng" dirty="0">
                  <a:ln w="0"/>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国有银行</a:t>
              </a:r>
              <a:endParaRPr lang="zh-CN" altLang="en-US" sz="2800" b="1" u="sng" dirty="0">
                <a:ln w="0"/>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122" name="矩形 121"/>
            <p:cNvSpPr/>
            <p:nvPr/>
          </p:nvSpPr>
          <p:spPr>
            <a:xfrm>
              <a:off x="5628975" y="1186907"/>
              <a:ext cx="6563025" cy="523220"/>
            </a:xfrm>
            <a:prstGeom prst="rect">
              <a:avLst/>
            </a:prstGeom>
            <a:noFill/>
            <a:effectLst/>
          </p:spPr>
          <p:txBody>
            <a:bodyPr wrap="square" lIns="91440" tIns="45720" rIns="91440" bIns="45720">
              <a:spAutoFit/>
            </a:bodyPr>
            <a:lstStyle/>
            <a:p>
              <a:r>
                <a:rPr lang="zh-CN" altLang="en-US" sz="2800" b="1" u="sng" dirty="0">
                  <a:ln w="0"/>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全国性股份制银行</a:t>
              </a:r>
              <a:r>
                <a:rPr lang="en-US" altLang="zh-CN" sz="2800" b="1" u="sng" dirty="0">
                  <a:ln w="0"/>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&amp;</a:t>
              </a:r>
              <a:r>
                <a:rPr lang="zh-CN" altLang="en-US" sz="2800" b="1" u="sng" dirty="0">
                  <a:ln w="0"/>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邮储银行</a:t>
              </a:r>
              <a:r>
                <a:rPr lang="en-US" altLang="zh-CN" sz="2800" b="1" u="sng" dirty="0">
                  <a:ln w="0"/>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&amp;</a:t>
              </a:r>
              <a:r>
                <a:rPr lang="zh-CN" altLang="en-US" sz="2800" b="1" u="sng" dirty="0">
                  <a:ln w="0"/>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银联</a:t>
              </a:r>
              <a:endParaRPr lang="zh-CN" altLang="en-US" sz="2800" b="1" u="sng" dirty="0">
                <a:ln w="0"/>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cxnSp>
          <p:nvCxnSpPr>
            <p:cNvPr id="123" name="直接连接符 122"/>
            <p:cNvCxnSpPr/>
            <p:nvPr/>
          </p:nvCxnSpPr>
          <p:spPr>
            <a:xfrm flipV="1">
              <a:off x="426357" y="3163905"/>
              <a:ext cx="11484156" cy="77492"/>
            </a:xfrm>
            <a:prstGeom prst="line">
              <a:avLst/>
            </a:prstGeom>
            <a:ln>
              <a:prstDash val="dashDot"/>
            </a:ln>
            <a:effectLst/>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flipV="1">
              <a:off x="5671843" y="1162223"/>
              <a:ext cx="30914" cy="2047661"/>
            </a:xfrm>
            <a:prstGeom prst="line">
              <a:avLst/>
            </a:prstGeom>
            <a:ln>
              <a:prstDash val="dashDot"/>
            </a:ln>
            <a:effectLst/>
          </p:spPr>
          <p:style>
            <a:lnRef idx="1">
              <a:schemeClr val="accent1"/>
            </a:lnRef>
            <a:fillRef idx="0">
              <a:schemeClr val="accent1"/>
            </a:fillRef>
            <a:effectRef idx="0">
              <a:schemeClr val="accent1"/>
            </a:effectRef>
            <a:fontRef idx="minor">
              <a:schemeClr val="tx1"/>
            </a:fontRef>
          </p:style>
        </p:cxnSp>
        <p:sp>
          <p:nvSpPr>
            <p:cNvPr id="125" name="矩形 124"/>
            <p:cNvSpPr/>
            <p:nvPr/>
          </p:nvSpPr>
          <p:spPr>
            <a:xfrm>
              <a:off x="295239" y="3474490"/>
              <a:ext cx="1943021" cy="954107"/>
            </a:xfrm>
            <a:prstGeom prst="rect">
              <a:avLst/>
            </a:prstGeom>
            <a:noFill/>
            <a:effectLst/>
          </p:spPr>
          <p:txBody>
            <a:bodyPr wrap="square" lIns="91440" tIns="45720" rIns="91440" bIns="45720">
              <a:spAutoFit/>
            </a:bodyPr>
            <a:lstStyle/>
            <a:p>
              <a:pPr algn="ctr"/>
              <a:r>
                <a:rPr lang="zh-CN" altLang="en-US" sz="2800" b="1" u="sng" dirty="0">
                  <a:ln w="0"/>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城市商业银行</a:t>
              </a:r>
              <a:endParaRPr lang="zh-CN" altLang="en-US" sz="2800" b="1" u="sng" dirty="0">
                <a:ln w="0"/>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pic>
          <p:nvPicPr>
            <p:cNvPr id="126" name="图片 125"/>
            <p:cNvPicPr>
              <a:picLocks noChangeAspect="1"/>
            </p:cNvPicPr>
            <p:nvPr/>
          </p:nvPicPr>
          <p:blipFill>
            <a:blip r:embed="rId7"/>
            <a:stretch>
              <a:fillRect/>
            </a:stretch>
          </p:blipFill>
          <p:spPr>
            <a:xfrm>
              <a:off x="4113648" y="3471817"/>
              <a:ext cx="979789" cy="4027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7" name="图片 126"/>
            <p:cNvPicPr>
              <a:picLocks noChangeAspect="1"/>
            </p:cNvPicPr>
            <p:nvPr/>
          </p:nvPicPr>
          <p:blipFill>
            <a:blip r:embed="rId8"/>
            <a:stretch>
              <a:fillRect/>
            </a:stretch>
          </p:blipFill>
          <p:spPr>
            <a:xfrm>
              <a:off x="6603109" y="4559913"/>
              <a:ext cx="859005" cy="3497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8" name="图片 127"/>
            <p:cNvPicPr>
              <a:picLocks noChangeAspect="1"/>
            </p:cNvPicPr>
            <p:nvPr/>
          </p:nvPicPr>
          <p:blipFill>
            <a:blip r:embed="rId9"/>
            <a:stretch>
              <a:fillRect/>
            </a:stretch>
          </p:blipFill>
          <p:spPr>
            <a:xfrm>
              <a:off x="2239658" y="4050037"/>
              <a:ext cx="1009058" cy="4316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9" name="图片 128"/>
            <p:cNvPicPr>
              <a:picLocks noChangeAspect="1"/>
            </p:cNvPicPr>
            <p:nvPr/>
          </p:nvPicPr>
          <p:blipFill>
            <a:blip r:embed="rId10"/>
            <a:stretch>
              <a:fillRect/>
            </a:stretch>
          </p:blipFill>
          <p:spPr>
            <a:xfrm>
              <a:off x="7621952" y="4544893"/>
              <a:ext cx="858493" cy="4152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0" name="图片 129"/>
            <p:cNvPicPr>
              <a:picLocks noChangeAspect="1"/>
            </p:cNvPicPr>
            <p:nvPr/>
          </p:nvPicPr>
          <p:blipFill>
            <a:blip r:embed="rId11"/>
            <a:stretch>
              <a:fillRect/>
            </a:stretch>
          </p:blipFill>
          <p:spPr>
            <a:xfrm>
              <a:off x="3374216" y="4054913"/>
              <a:ext cx="1651355" cy="3906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1" name="图片 130"/>
            <p:cNvPicPr>
              <a:picLocks noChangeAspect="1"/>
            </p:cNvPicPr>
            <p:nvPr/>
          </p:nvPicPr>
          <p:blipFill>
            <a:blip r:embed="rId12"/>
            <a:stretch>
              <a:fillRect/>
            </a:stretch>
          </p:blipFill>
          <p:spPr>
            <a:xfrm>
              <a:off x="6337081" y="4014422"/>
              <a:ext cx="1002891" cy="4141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2" name="图片 131"/>
            <p:cNvPicPr>
              <a:picLocks noChangeAspect="1"/>
            </p:cNvPicPr>
            <p:nvPr/>
          </p:nvPicPr>
          <p:blipFill>
            <a:blip r:embed="rId13"/>
            <a:stretch>
              <a:fillRect/>
            </a:stretch>
          </p:blipFill>
          <p:spPr>
            <a:xfrm>
              <a:off x="7030855" y="3427724"/>
              <a:ext cx="1453067" cy="4063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3" name="图片 132"/>
            <p:cNvPicPr>
              <a:picLocks noChangeAspect="1"/>
            </p:cNvPicPr>
            <p:nvPr/>
          </p:nvPicPr>
          <p:blipFill>
            <a:blip r:embed="rId14"/>
            <a:stretch>
              <a:fillRect/>
            </a:stretch>
          </p:blipFill>
          <p:spPr>
            <a:xfrm>
              <a:off x="2258568" y="4633539"/>
              <a:ext cx="1081566" cy="3595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4" name="图片 133"/>
            <p:cNvPicPr>
              <a:picLocks noChangeAspect="1"/>
            </p:cNvPicPr>
            <p:nvPr/>
          </p:nvPicPr>
          <p:blipFill>
            <a:blip r:embed="rId15"/>
            <a:stretch>
              <a:fillRect/>
            </a:stretch>
          </p:blipFill>
          <p:spPr>
            <a:xfrm>
              <a:off x="8642889" y="4545647"/>
              <a:ext cx="1517245" cy="3669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5" name="图片 134"/>
            <p:cNvPicPr>
              <a:picLocks noChangeAspect="1"/>
            </p:cNvPicPr>
            <p:nvPr/>
          </p:nvPicPr>
          <p:blipFill>
            <a:blip r:embed="rId16"/>
            <a:stretch>
              <a:fillRect/>
            </a:stretch>
          </p:blipFill>
          <p:spPr>
            <a:xfrm>
              <a:off x="7718782" y="5231297"/>
              <a:ext cx="924107" cy="3596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6" name="图片 135"/>
            <p:cNvPicPr>
              <a:picLocks noChangeAspect="1"/>
            </p:cNvPicPr>
            <p:nvPr/>
          </p:nvPicPr>
          <p:blipFill>
            <a:blip r:embed="rId17"/>
            <a:stretch>
              <a:fillRect/>
            </a:stretch>
          </p:blipFill>
          <p:spPr>
            <a:xfrm>
              <a:off x="7504015" y="3977105"/>
              <a:ext cx="938995" cy="3658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7" name="图片 136"/>
            <p:cNvPicPr>
              <a:picLocks noChangeAspect="1"/>
            </p:cNvPicPr>
            <p:nvPr/>
          </p:nvPicPr>
          <p:blipFill>
            <a:blip r:embed="rId18"/>
            <a:stretch>
              <a:fillRect/>
            </a:stretch>
          </p:blipFill>
          <p:spPr>
            <a:xfrm>
              <a:off x="6981767" y="5943098"/>
              <a:ext cx="2127698" cy="4582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8" name="图片 137"/>
            <p:cNvPicPr>
              <a:picLocks noChangeAspect="1"/>
            </p:cNvPicPr>
            <p:nvPr/>
          </p:nvPicPr>
          <p:blipFill>
            <a:blip r:embed="rId19"/>
            <a:stretch>
              <a:fillRect/>
            </a:stretch>
          </p:blipFill>
          <p:spPr>
            <a:xfrm>
              <a:off x="5233859" y="4045163"/>
              <a:ext cx="976957" cy="3325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9" name="图片 138"/>
            <p:cNvPicPr>
              <a:picLocks noChangeAspect="1"/>
            </p:cNvPicPr>
            <p:nvPr/>
          </p:nvPicPr>
          <p:blipFill>
            <a:blip r:embed="rId20"/>
            <a:stretch>
              <a:fillRect/>
            </a:stretch>
          </p:blipFill>
          <p:spPr>
            <a:xfrm>
              <a:off x="9180147" y="5920478"/>
              <a:ext cx="1344876" cy="3986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0" name="图片 139"/>
            <p:cNvPicPr>
              <a:picLocks noChangeAspect="1"/>
            </p:cNvPicPr>
            <p:nvPr/>
          </p:nvPicPr>
          <p:blipFill>
            <a:blip r:embed="rId21"/>
            <a:stretch>
              <a:fillRect/>
            </a:stretch>
          </p:blipFill>
          <p:spPr>
            <a:xfrm>
              <a:off x="4479535" y="4545058"/>
              <a:ext cx="940991" cy="4665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1" name="图片 140"/>
            <p:cNvPicPr>
              <a:picLocks noChangeAspect="1"/>
            </p:cNvPicPr>
            <p:nvPr/>
          </p:nvPicPr>
          <p:blipFill>
            <a:blip r:embed="rId22"/>
            <a:stretch>
              <a:fillRect/>
            </a:stretch>
          </p:blipFill>
          <p:spPr>
            <a:xfrm>
              <a:off x="2176620" y="5890022"/>
              <a:ext cx="1465804" cy="459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2" name="图片 141"/>
            <p:cNvPicPr>
              <a:picLocks noChangeAspect="1"/>
            </p:cNvPicPr>
            <p:nvPr/>
          </p:nvPicPr>
          <p:blipFill>
            <a:blip r:embed="rId23"/>
            <a:stretch>
              <a:fillRect/>
            </a:stretch>
          </p:blipFill>
          <p:spPr>
            <a:xfrm>
              <a:off x="6476293" y="5230839"/>
              <a:ext cx="1007174" cy="4090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3" name="图片 142"/>
            <p:cNvPicPr>
              <a:picLocks noChangeAspect="1"/>
            </p:cNvPicPr>
            <p:nvPr/>
          </p:nvPicPr>
          <p:blipFill>
            <a:blip r:embed="rId24"/>
            <a:stretch>
              <a:fillRect/>
            </a:stretch>
          </p:blipFill>
          <p:spPr>
            <a:xfrm>
              <a:off x="4959029" y="5953553"/>
              <a:ext cx="2003128" cy="4098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4" name="图片 143"/>
            <p:cNvPicPr>
              <a:picLocks noChangeAspect="1"/>
            </p:cNvPicPr>
            <p:nvPr/>
          </p:nvPicPr>
          <p:blipFill>
            <a:blip r:embed="rId25"/>
            <a:stretch>
              <a:fillRect/>
            </a:stretch>
          </p:blipFill>
          <p:spPr>
            <a:xfrm>
              <a:off x="8755608" y="5162197"/>
              <a:ext cx="1438070" cy="4287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5" name="图片 144"/>
            <p:cNvPicPr>
              <a:picLocks noChangeAspect="1"/>
            </p:cNvPicPr>
            <p:nvPr/>
          </p:nvPicPr>
          <p:blipFill>
            <a:blip r:embed="rId26"/>
            <a:stretch>
              <a:fillRect/>
            </a:stretch>
          </p:blipFill>
          <p:spPr>
            <a:xfrm>
              <a:off x="8598653" y="3945885"/>
              <a:ext cx="1591131" cy="3935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6" name="图片 145"/>
            <p:cNvPicPr>
              <a:picLocks noChangeAspect="1"/>
            </p:cNvPicPr>
            <p:nvPr/>
          </p:nvPicPr>
          <p:blipFill>
            <a:blip r:embed="rId27"/>
            <a:stretch>
              <a:fillRect/>
            </a:stretch>
          </p:blipFill>
          <p:spPr>
            <a:xfrm>
              <a:off x="3465034" y="4599738"/>
              <a:ext cx="965800" cy="3898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7" name="图片 146"/>
            <p:cNvPicPr>
              <a:picLocks noChangeAspect="1"/>
            </p:cNvPicPr>
            <p:nvPr/>
          </p:nvPicPr>
          <p:blipFill rotWithShape="1">
            <a:blip r:embed="rId28">
              <a:extLst>
                <a:ext uri="{28A0092B-C50C-407E-A947-70E740481C1C}">
                  <a14:useLocalDpi xmlns:a14="http://schemas.microsoft.com/office/drawing/2010/main" val="0"/>
                </a:ext>
              </a:extLst>
            </a:blip>
            <a:srcRect r="38076" b="-3911"/>
            <a:stretch>
              <a:fillRect/>
            </a:stretch>
          </p:blipFill>
          <p:spPr>
            <a:xfrm>
              <a:off x="3638580" y="5922288"/>
              <a:ext cx="1315822" cy="4363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8" name="图片 147"/>
            <p:cNvPicPr>
              <a:picLocks noChangeAspect="1"/>
            </p:cNvPicPr>
            <p:nvPr/>
          </p:nvPicPr>
          <p:blipFill>
            <a:blip r:embed="rId29"/>
            <a:stretch>
              <a:fillRect/>
            </a:stretch>
          </p:blipFill>
          <p:spPr>
            <a:xfrm>
              <a:off x="10559170" y="5977624"/>
              <a:ext cx="1219863" cy="3087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9" name="图片 148"/>
            <p:cNvPicPr>
              <a:picLocks noChangeAspect="1"/>
            </p:cNvPicPr>
            <p:nvPr/>
          </p:nvPicPr>
          <p:blipFill>
            <a:blip r:embed="rId30"/>
            <a:stretch>
              <a:fillRect/>
            </a:stretch>
          </p:blipFill>
          <p:spPr>
            <a:xfrm>
              <a:off x="5487549" y="4595959"/>
              <a:ext cx="1034339" cy="3373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0" name="图片 149"/>
            <p:cNvPicPr>
              <a:picLocks noChangeAspect="1"/>
            </p:cNvPicPr>
            <p:nvPr/>
          </p:nvPicPr>
          <p:blipFill>
            <a:blip r:embed="rId31"/>
            <a:stretch>
              <a:fillRect/>
            </a:stretch>
          </p:blipFill>
          <p:spPr>
            <a:xfrm>
              <a:off x="10292766" y="3382999"/>
              <a:ext cx="1394552" cy="4379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1" name="图片 150"/>
            <p:cNvPicPr>
              <a:picLocks noChangeAspect="1"/>
            </p:cNvPicPr>
            <p:nvPr/>
          </p:nvPicPr>
          <p:blipFill>
            <a:blip r:embed="rId32"/>
            <a:stretch>
              <a:fillRect/>
            </a:stretch>
          </p:blipFill>
          <p:spPr>
            <a:xfrm>
              <a:off x="10292766" y="3923928"/>
              <a:ext cx="1383525" cy="4266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2" name="图片 151"/>
            <p:cNvPicPr>
              <a:picLocks noChangeAspect="1"/>
            </p:cNvPicPr>
            <p:nvPr/>
          </p:nvPicPr>
          <p:blipFill>
            <a:blip r:embed="rId33"/>
            <a:stretch>
              <a:fillRect/>
            </a:stretch>
          </p:blipFill>
          <p:spPr>
            <a:xfrm>
              <a:off x="10245747" y="5023413"/>
              <a:ext cx="1469108" cy="4938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3" name="图片 152"/>
            <p:cNvPicPr>
              <a:picLocks noChangeAspect="1"/>
            </p:cNvPicPr>
            <p:nvPr/>
          </p:nvPicPr>
          <p:blipFill>
            <a:blip r:embed="rId34"/>
            <a:stretch>
              <a:fillRect/>
            </a:stretch>
          </p:blipFill>
          <p:spPr>
            <a:xfrm>
              <a:off x="761305" y="1965183"/>
              <a:ext cx="2007058" cy="6259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4" name="图片 153"/>
            <p:cNvPicPr>
              <a:picLocks noChangeAspect="1"/>
            </p:cNvPicPr>
            <p:nvPr/>
          </p:nvPicPr>
          <p:blipFill>
            <a:blip r:embed="rId35"/>
            <a:stretch>
              <a:fillRect/>
            </a:stretch>
          </p:blipFill>
          <p:spPr>
            <a:xfrm>
              <a:off x="10277370" y="1868941"/>
              <a:ext cx="1398921" cy="4667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5" name="图片 154"/>
            <p:cNvPicPr>
              <a:picLocks noChangeAspect="1"/>
            </p:cNvPicPr>
            <p:nvPr/>
          </p:nvPicPr>
          <p:blipFill>
            <a:blip r:embed="rId36"/>
            <a:stretch>
              <a:fillRect/>
            </a:stretch>
          </p:blipFill>
          <p:spPr>
            <a:xfrm>
              <a:off x="8819682" y="1913439"/>
              <a:ext cx="1295400" cy="4762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56" name="直接连接符 155"/>
            <p:cNvCxnSpPr/>
            <p:nvPr/>
          </p:nvCxnSpPr>
          <p:spPr>
            <a:xfrm flipV="1">
              <a:off x="439047" y="5706830"/>
              <a:ext cx="11484156" cy="77492"/>
            </a:xfrm>
            <a:prstGeom prst="line">
              <a:avLst/>
            </a:prstGeom>
            <a:ln>
              <a:prstDash val="dashDot"/>
            </a:ln>
            <a:effectLst/>
          </p:spPr>
          <p:style>
            <a:lnRef idx="1">
              <a:schemeClr val="accent1"/>
            </a:lnRef>
            <a:fillRef idx="0">
              <a:schemeClr val="accent1"/>
            </a:fillRef>
            <a:effectRef idx="0">
              <a:schemeClr val="accent1"/>
            </a:effectRef>
            <a:fontRef idx="minor">
              <a:schemeClr val="tx1"/>
            </a:fontRef>
          </p:style>
        </p:cxnSp>
        <p:pic>
          <p:nvPicPr>
            <p:cNvPr id="157" name="图片 156"/>
            <p:cNvPicPr>
              <a:picLocks noChangeAspect="1"/>
            </p:cNvPicPr>
            <p:nvPr/>
          </p:nvPicPr>
          <p:blipFill>
            <a:blip r:embed="rId37"/>
            <a:stretch>
              <a:fillRect/>
            </a:stretch>
          </p:blipFill>
          <p:spPr>
            <a:xfrm>
              <a:off x="2120792" y="5261944"/>
              <a:ext cx="1173325" cy="400179"/>
            </a:xfrm>
            <a:prstGeom prst="rect">
              <a:avLst/>
            </a:prstGeom>
          </p:spPr>
        </p:pic>
        <p:sp>
          <p:nvSpPr>
            <p:cNvPr id="158" name="矩形 157"/>
            <p:cNvSpPr/>
            <p:nvPr/>
          </p:nvSpPr>
          <p:spPr>
            <a:xfrm>
              <a:off x="173447" y="5863569"/>
              <a:ext cx="2275163" cy="523220"/>
            </a:xfrm>
            <a:prstGeom prst="rect">
              <a:avLst/>
            </a:prstGeom>
            <a:noFill/>
            <a:effectLst/>
          </p:spPr>
          <p:txBody>
            <a:bodyPr wrap="square" lIns="91440" tIns="45720" rIns="91440" bIns="45720">
              <a:spAutoFit/>
            </a:bodyPr>
            <a:lstStyle/>
            <a:p>
              <a:pPr algn="ctr"/>
              <a:r>
                <a:rPr lang="zh-CN" altLang="en-US" sz="2800" b="1" u="sng" dirty="0">
                  <a:ln w="0"/>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农商银行</a:t>
              </a:r>
              <a:endParaRPr lang="zh-CN" altLang="en-US" sz="2800" b="1" u="sng" dirty="0">
                <a:ln w="0"/>
                <a:solidFill>
                  <a:srgbClr val="FF0000"/>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pic>
          <p:nvPicPr>
            <p:cNvPr id="159" name="图片 158"/>
            <p:cNvPicPr>
              <a:picLocks noChangeAspect="1"/>
            </p:cNvPicPr>
            <p:nvPr/>
          </p:nvPicPr>
          <p:blipFill>
            <a:blip r:embed="rId38"/>
            <a:stretch>
              <a:fillRect/>
            </a:stretch>
          </p:blipFill>
          <p:spPr>
            <a:xfrm>
              <a:off x="5466892" y="5235730"/>
              <a:ext cx="979173" cy="3816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0" name="图片 159"/>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674158" y="3517899"/>
              <a:ext cx="1257962" cy="351969"/>
            </a:xfrm>
            <a:prstGeom prst="rect">
              <a:avLst/>
            </a:prstGeom>
          </p:spPr>
        </p:pic>
        <p:pic>
          <p:nvPicPr>
            <p:cNvPr id="161" name="图片 160"/>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10292766" y="4547075"/>
              <a:ext cx="1678188" cy="386194"/>
            </a:xfrm>
            <a:prstGeom prst="rect">
              <a:avLst/>
            </a:prstGeom>
          </p:spPr>
        </p:pic>
        <p:pic>
          <p:nvPicPr>
            <p:cNvPr id="162" name="图片 161"/>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591203" y="5314079"/>
              <a:ext cx="1430773" cy="305951"/>
            </a:xfrm>
            <a:prstGeom prst="rect">
              <a:avLst/>
            </a:prstGeom>
          </p:spPr>
        </p:pic>
        <p:pic>
          <p:nvPicPr>
            <p:cNvPr id="163" name="图片 162"/>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3543335" y="5228276"/>
              <a:ext cx="1634054" cy="409794"/>
            </a:xfrm>
            <a:prstGeom prst="rect">
              <a:avLst/>
            </a:prstGeom>
          </p:spPr>
        </p:pic>
        <p:pic>
          <p:nvPicPr>
            <p:cNvPr id="164" name="图片 163"/>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8660245" y="3437357"/>
              <a:ext cx="1533433" cy="389712"/>
            </a:xfrm>
            <a:prstGeom prst="rect">
              <a:avLst/>
            </a:prstGeom>
          </p:spPr>
        </p:pic>
        <p:pic>
          <p:nvPicPr>
            <p:cNvPr id="165" name="图片 164"/>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5375275" y="3435718"/>
              <a:ext cx="1609725" cy="466725"/>
            </a:xfrm>
            <a:prstGeom prst="rect">
              <a:avLst/>
            </a:prstGeom>
          </p:spPr>
        </p:pic>
        <p:pic>
          <p:nvPicPr>
            <p:cNvPr id="166" name="图片 165"/>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0601969" y="2529098"/>
              <a:ext cx="1409700" cy="390525"/>
            </a:xfrm>
            <a:prstGeom prst="rect">
              <a:avLst/>
            </a:prstGeom>
          </p:spPr>
        </p:pic>
      </p:gr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4"/>
          <p:cNvSpPr>
            <a:spLocks noGrp="1"/>
          </p:cNvSpPr>
          <p:nvPr>
            <p:ph type="title" idx="4294967295"/>
          </p:nvPr>
        </p:nvSpPr>
        <p:spPr>
          <a:xfrm>
            <a:off x="669967" y="9530"/>
            <a:ext cx="10516650" cy="1325565"/>
          </a:xfrm>
        </p:spPr>
        <p:txBody>
          <a:bodyPr>
            <a:normAutofit/>
          </a:bodyPr>
          <a:lstStyle/>
          <a:p>
            <a:r>
              <a:rPr lang="zh-CN" altLang="en-US" sz="2800" spc="300" dirty="0">
                <a:solidFill>
                  <a:srgbClr val="007AF0"/>
                </a:solidFill>
                <a:latin typeface="微软雅黑" panose="020B0503020204020204" pitchFamily="34" charset="-122"/>
                <a:ea typeface="微软雅黑" panose="020B0503020204020204" pitchFamily="34" charset="-122"/>
              </a:rPr>
              <a:t>证券</a:t>
            </a:r>
            <a:r>
              <a:rPr lang="en-US" altLang="zh-CN" sz="2800" spc="300" dirty="0">
                <a:solidFill>
                  <a:srgbClr val="007AF0"/>
                </a:solidFill>
                <a:latin typeface="微软雅黑" panose="020B0503020204020204" pitchFamily="34" charset="-122"/>
                <a:ea typeface="微软雅黑" panose="020B0503020204020204" pitchFamily="34" charset="-122"/>
              </a:rPr>
              <a:t>&amp;</a:t>
            </a:r>
            <a:r>
              <a:rPr lang="zh-CN" altLang="en-US" sz="2800" spc="300" dirty="0">
                <a:solidFill>
                  <a:srgbClr val="007AF0"/>
                </a:solidFill>
                <a:latin typeface="微软雅黑" panose="020B0503020204020204" pitchFamily="34" charset="-122"/>
                <a:ea typeface="微软雅黑" panose="020B0503020204020204" pitchFamily="34" charset="-122"/>
              </a:rPr>
              <a:t>基金</a:t>
            </a:r>
            <a:r>
              <a:rPr lang="en-US" altLang="zh-CN" sz="2800" spc="300" dirty="0">
                <a:solidFill>
                  <a:srgbClr val="007AF0"/>
                </a:solidFill>
                <a:latin typeface="微软雅黑" panose="020B0503020204020204" pitchFamily="34" charset="-122"/>
                <a:ea typeface="微软雅黑" panose="020B0503020204020204" pitchFamily="34" charset="-122"/>
              </a:rPr>
              <a:t>&amp;</a:t>
            </a:r>
            <a:r>
              <a:rPr lang="zh-CN" altLang="en-US" sz="2800" spc="300" dirty="0">
                <a:solidFill>
                  <a:srgbClr val="007AF0"/>
                </a:solidFill>
                <a:latin typeface="微软雅黑" panose="020B0503020204020204" pitchFamily="34" charset="-122"/>
                <a:ea typeface="微软雅黑" panose="020B0503020204020204" pitchFamily="34" charset="-122"/>
              </a:rPr>
              <a:t>保险</a:t>
            </a:r>
            <a:r>
              <a:rPr lang="en-US" altLang="zh-CN" sz="2800" spc="300" dirty="0">
                <a:solidFill>
                  <a:srgbClr val="007AF0"/>
                </a:solidFill>
                <a:latin typeface="微软雅黑" panose="020B0503020204020204" pitchFamily="34" charset="-122"/>
                <a:ea typeface="微软雅黑" panose="020B0503020204020204" pitchFamily="34" charset="-122"/>
              </a:rPr>
              <a:t>&amp;</a:t>
            </a:r>
            <a:r>
              <a:rPr lang="zh-CN" altLang="en-US" sz="2800" spc="300" dirty="0">
                <a:solidFill>
                  <a:srgbClr val="007AF0"/>
                </a:solidFill>
                <a:latin typeface="微软雅黑" panose="020B0503020204020204" pitchFamily="34" charset="-122"/>
                <a:ea typeface="微软雅黑" panose="020B0503020204020204" pitchFamily="34" charset="-122"/>
              </a:rPr>
              <a:t>第三方支付</a:t>
            </a:r>
            <a:endParaRPr lang="zh-CN" altLang="en-US" sz="2800" spc="300" dirty="0">
              <a:solidFill>
                <a:srgbClr val="FF0000"/>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195269" y="1302680"/>
            <a:ext cx="11782619" cy="4537681"/>
            <a:chOff x="195269" y="1302680"/>
            <a:chExt cx="11782619" cy="4537681"/>
          </a:xfrm>
        </p:grpSpPr>
        <p:pic>
          <p:nvPicPr>
            <p:cNvPr id="41" name="图片 40"/>
            <p:cNvPicPr>
              <a:picLocks noChangeAspect="1"/>
            </p:cNvPicPr>
            <p:nvPr/>
          </p:nvPicPr>
          <p:blipFill>
            <a:blip r:embed="rId1"/>
            <a:stretch>
              <a:fillRect/>
            </a:stretch>
          </p:blipFill>
          <p:spPr>
            <a:xfrm>
              <a:off x="2146462" y="1553768"/>
              <a:ext cx="1495016" cy="516488"/>
            </a:xfrm>
            <a:prstGeom prst="rect">
              <a:avLst/>
            </a:prstGeom>
          </p:spPr>
        </p:pic>
        <p:pic>
          <p:nvPicPr>
            <p:cNvPr id="46" name="图片 45"/>
            <p:cNvPicPr>
              <a:picLocks noChangeAspect="1"/>
            </p:cNvPicPr>
            <p:nvPr/>
          </p:nvPicPr>
          <p:blipFill>
            <a:blip r:embed="rId2"/>
            <a:stretch>
              <a:fillRect/>
            </a:stretch>
          </p:blipFill>
          <p:spPr>
            <a:xfrm>
              <a:off x="10247540" y="3117385"/>
              <a:ext cx="1593797" cy="627335"/>
            </a:xfrm>
            <a:prstGeom prst="rect">
              <a:avLst/>
            </a:prstGeom>
          </p:spPr>
        </p:pic>
        <p:pic>
          <p:nvPicPr>
            <p:cNvPr id="51" name="图片 50"/>
            <p:cNvPicPr>
              <a:picLocks noChangeAspect="1"/>
            </p:cNvPicPr>
            <p:nvPr/>
          </p:nvPicPr>
          <p:blipFill>
            <a:blip r:embed="rId3"/>
            <a:stretch>
              <a:fillRect/>
            </a:stretch>
          </p:blipFill>
          <p:spPr>
            <a:xfrm>
              <a:off x="10202742" y="2261641"/>
              <a:ext cx="1638595" cy="613825"/>
            </a:xfrm>
            <a:prstGeom prst="rect">
              <a:avLst/>
            </a:prstGeom>
          </p:spPr>
        </p:pic>
        <p:pic>
          <p:nvPicPr>
            <p:cNvPr id="52" name="图片 51"/>
            <p:cNvPicPr>
              <a:picLocks noChangeAspect="1"/>
            </p:cNvPicPr>
            <p:nvPr/>
          </p:nvPicPr>
          <p:blipFill>
            <a:blip r:embed="rId4"/>
            <a:stretch>
              <a:fillRect/>
            </a:stretch>
          </p:blipFill>
          <p:spPr>
            <a:xfrm>
              <a:off x="8194186" y="2281836"/>
              <a:ext cx="1751773" cy="541059"/>
            </a:xfrm>
            <a:prstGeom prst="rect">
              <a:avLst/>
            </a:prstGeom>
          </p:spPr>
        </p:pic>
        <p:pic>
          <p:nvPicPr>
            <p:cNvPr id="53" name="图片 52"/>
            <p:cNvPicPr>
              <a:picLocks noChangeAspect="1"/>
            </p:cNvPicPr>
            <p:nvPr/>
          </p:nvPicPr>
          <p:blipFill>
            <a:blip r:embed="rId5"/>
            <a:stretch>
              <a:fillRect/>
            </a:stretch>
          </p:blipFill>
          <p:spPr>
            <a:xfrm>
              <a:off x="10102067" y="4999300"/>
              <a:ext cx="1480709" cy="622467"/>
            </a:xfrm>
            <a:prstGeom prst="rect">
              <a:avLst/>
            </a:prstGeom>
          </p:spPr>
        </p:pic>
        <p:pic>
          <p:nvPicPr>
            <p:cNvPr id="54" name="图片 53"/>
            <p:cNvPicPr>
              <a:picLocks noChangeAspect="1"/>
            </p:cNvPicPr>
            <p:nvPr/>
          </p:nvPicPr>
          <p:blipFill>
            <a:blip r:embed="rId6"/>
            <a:stretch>
              <a:fillRect/>
            </a:stretch>
          </p:blipFill>
          <p:spPr>
            <a:xfrm>
              <a:off x="338809" y="1553768"/>
              <a:ext cx="1529519" cy="541059"/>
            </a:xfrm>
            <a:prstGeom prst="rect">
              <a:avLst/>
            </a:prstGeom>
          </p:spPr>
        </p:pic>
        <p:pic>
          <p:nvPicPr>
            <p:cNvPr id="55" name="图片 54"/>
            <p:cNvPicPr>
              <a:picLocks noChangeAspect="1"/>
            </p:cNvPicPr>
            <p:nvPr/>
          </p:nvPicPr>
          <p:blipFill>
            <a:blip r:embed="rId7"/>
            <a:stretch>
              <a:fillRect/>
            </a:stretch>
          </p:blipFill>
          <p:spPr>
            <a:xfrm>
              <a:off x="5982106" y="3216769"/>
              <a:ext cx="2426356" cy="527951"/>
            </a:xfrm>
            <a:prstGeom prst="rect">
              <a:avLst/>
            </a:prstGeom>
          </p:spPr>
        </p:pic>
        <p:pic>
          <p:nvPicPr>
            <p:cNvPr id="56" name="图片 55"/>
            <p:cNvPicPr>
              <a:picLocks noChangeAspect="1"/>
            </p:cNvPicPr>
            <p:nvPr/>
          </p:nvPicPr>
          <p:blipFill>
            <a:blip r:embed="rId8"/>
            <a:stretch>
              <a:fillRect/>
            </a:stretch>
          </p:blipFill>
          <p:spPr>
            <a:xfrm>
              <a:off x="6283190" y="2286114"/>
              <a:ext cx="1513176" cy="511916"/>
            </a:xfrm>
            <a:prstGeom prst="rect">
              <a:avLst/>
            </a:prstGeom>
          </p:spPr>
        </p:pic>
        <p:pic>
          <p:nvPicPr>
            <p:cNvPr id="57" name="图片 56"/>
            <p:cNvPicPr>
              <a:picLocks noChangeAspect="1"/>
            </p:cNvPicPr>
            <p:nvPr/>
          </p:nvPicPr>
          <p:blipFill>
            <a:blip r:embed="rId9"/>
            <a:stretch>
              <a:fillRect/>
            </a:stretch>
          </p:blipFill>
          <p:spPr>
            <a:xfrm>
              <a:off x="10182277" y="1515381"/>
              <a:ext cx="1659060" cy="614367"/>
            </a:xfrm>
            <a:prstGeom prst="rect">
              <a:avLst/>
            </a:prstGeom>
          </p:spPr>
        </p:pic>
        <p:pic>
          <p:nvPicPr>
            <p:cNvPr id="58" name="图片 57"/>
            <p:cNvPicPr>
              <a:picLocks noChangeAspect="1"/>
            </p:cNvPicPr>
            <p:nvPr/>
          </p:nvPicPr>
          <p:blipFill>
            <a:blip r:embed="rId10"/>
            <a:stretch>
              <a:fillRect/>
            </a:stretch>
          </p:blipFill>
          <p:spPr>
            <a:xfrm>
              <a:off x="2625925" y="4126734"/>
              <a:ext cx="2289577" cy="671660"/>
            </a:xfrm>
            <a:prstGeom prst="rect">
              <a:avLst/>
            </a:prstGeom>
          </p:spPr>
        </p:pic>
        <p:pic>
          <p:nvPicPr>
            <p:cNvPr id="59" name="图片 58"/>
            <p:cNvPicPr>
              <a:picLocks noChangeAspect="1"/>
            </p:cNvPicPr>
            <p:nvPr/>
          </p:nvPicPr>
          <p:blipFill>
            <a:blip r:embed="rId11"/>
            <a:stretch>
              <a:fillRect/>
            </a:stretch>
          </p:blipFill>
          <p:spPr>
            <a:xfrm>
              <a:off x="2321081" y="4845815"/>
              <a:ext cx="3123835" cy="792311"/>
            </a:xfrm>
            <a:prstGeom prst="rect">
              <a:avLst/>
            </a:prstGeom>
          </p:spPr>
        </p:pic>
        <p:pic>
          <p:nvPicPr>
            <p:cNvPr id="60" name="图片 59"/>
            <p:cNvPicPr>
              <a:picLocks noChangeAspect="1"/>
            </p:cNvPicPr>
            <p:nvPr/>
          </p:nvPicPr>
          <p:blipFill>
            <a:blip r:embed="rId12"/>
            <a:stretch>
              <a:fillRect/>
            </a:stretch>
          </p:blipFill>
          <p:spPr>
            <a:xfrm>
              <a:off x="7675073" y="3978264"/>
              <a:ext cx="1910973" cy="830106"/>
            </a:xfrm>
            <a:prstGeom prst="rect">
              <a:avLst/>
            </a:prstGeom>
          </p:spPr>
        </p:pic>
        <p:pic>
          <p:nvPicPr>
            <p:cNvPr id="61" name="图片 60"/>
            <p:cNvPicPr>
              <a:picLocks noChangeAspect="1"/>
            </p:cNvPicPr>
            <p:nvPr/>
          </p:nvPicPr>
          <p:blipFill>
            <a:blip r:embed="rId13"/>
            <a:stretch>
              <a:fillRect/>
            </a:stretch>
          </p:blipFill>
          <p:spPr>
            <a:xfrm>
              <a:off x="6292000" y="1488323"/>
              <a:ext cx="1495556" cy="543585"/>
            </a:xfrm>
            <a:prstGeom prst="rect">
              <a:avLst/>
            </a:prstGeom>
          </p:spPr>
        </p:pic>
        <p:pic>
          <p:nvPicPr>
            <p:cNvPr id="62" name="图片 61"/>
            <p:cNvPicPr>
              <a:picLocks noChangeAspect="1"/>
            </p:cNvPicPr>
            <p:nvPr/>
          </p:nvPicPr>
          <p:blipFill>
            <a:blip r:embed="rId14"/>
            <a:stretch>
              <a:fillRect/>
            </a:stretch>
          </p:blipFill>
          <p:spPr>
            <a:xfrm>
              <a:off x="298505" y="3216769"/>
              <a:ext cx="1824767" cy="621057"/>
            </a:xfrm>
            <a:prstGeom prst="rect">
              <a:avLst/>
            </a:prstGeom>
          </p:spPr>
        </p:pic>
        <p:pic>
          <p:nvPicPr>
            <p:cNvPr id="63" name="图片 62"/>
            <p:cNvPicPr>
              <a:picLocks noChangeAspect="1"/>
            </p:cNvPicPr>
            <p:nvPr/>
          </p:nvPicPr>
          <p:blipFill>
            <a:blip r:embed="rId15"/>
            <a:stretch>
              <a:fillRect/>
            </a:stretch>
          </p:blipFill>
          <p:spPr>
            <a:xfrm>
              <a:off x="5365903" y="4136307"/>
              <a:ext cx="1951095" cy="622074"/>
            </a:xfrm>
            <a:prstGeom prst="rect">
              <a:avLst/>
            </a:prstGeom>
          </p:spPr>
        </p:pic>
        <p:pic>
          <p:nvPicPr>
            <p:cNvPr id="65" name="图片 64"/>
            <p:cNvPicPr>
              <a:picLocks noChangeAspect="1"/>
            </p:cNvPicPr>
            <p:nvPr/>
          </p:nvPicPr>
          <p:blipFill>
            <a:blip r:embed="rId16"/>
            <a:stretch>
              <a:fillRect/>
            </a:stretch>
          </p:blipFill>
          <p:spPr>
            <a:xfrm>
              <a:off x="8422773" y="3060745"/>
              <a:ext cx="1824767" cy="754299"/>
            </a:xfrm>
            <a:prstGeom prst="rect">
              <a:avLst/>
            </a:prstGeom>
          </p:spPr>
        </p:pic>
        <p:pic>
          <p:nvPicPr>
            <p:cNvPr id="66" name="图片 65"/>
            <p:cNvPicPr>
              <a:picLocks noChangeAspect="1"/>
            </p:cNvPicPr>
            <p:nvPr/>
          </p:nvPicPr>
          <p:blipFill>
            <a:blip r:embed="rId17"/>
            <a:stretch>
              <a:fillRect/>
            </a:stretch>
          </p:blipFill>
          <p:spPr>
            <a:xfrm>
              <a:off x="4076689" y="3164688"/>
              <a:ext cx="1850154" cy="552880"/>
            </a:xfrm>
            <a:prstGeom prst="rect">
              <a:avLst/>
            </a:prstGeom>
          </p:spPr>
        </p:pic>
        <p:pic>
          <p:nvPicPr>
            <p:cNvPr id="67" name="图片 66"/>
            <p:cNvPicPr>
              <a:picLocks noChangeAspect="1"/>
            </p:cNvPicPr>
            <p:nvPr/>
          </p:nvPicPr>
          <p:blipFill>
            <a:blip r:embed="rId18"/>
            <a:stretch>
              <a:fillRect/>
            </a:stretch>
          </p:blipFill>
          <p:spPr>
            <a:xfrm>
              <a:off x="321695" y="2333259"/>
              <a:ext cx="1580705" cy="526334"/>
            </a:xfrm>
            <a:prstGeom prst="rect">
              <a:avLst/>
            </a:prstGeom>
          </p:spPr>
        </p:pic>
        <p:pic>
          <p:nvPicPr>
            <p:cNvPr id="68" name="图片 67"/>
            <p:cNvPicPr>
              <a:picLocks noChangeAspect="1"/>
            </p:cNvPicPr>
            <p:nvPr/>
          </p:nvPicPr>
          <p:blipFill>
            <a:blip r:embed="rId19"/>
            <a:stretch>
              <a:fillRect/>
            </a:stretch>
          </p:blipFill>
          <p:spPr>
            <a:xfrm>
              <a:off x="2025859" y="2374713"/>
              <a:ext cx="1841750" cy="566075"/>
            </a:xfrm>
            <a:prstGeom prst="rect">
              <a:avLst/>
            </a:prstGeom>
          </p:spPr>
        </p:pic>
        <p:pic>
          <p:nvPicPr>
            <p:cNvPr id="69" name="图片 68"/>
            <p:cNvPicPr>
              <a:picLocks noChangeAspect="1"/>
            </p:cNvPicPr>
            <p:nvPr/>
          </p:nvPicPr>
          <p:blipFill>
            <a:blip r:embed="rId20"/>
            <a:stretch>
              <a:fillRect/>
            </a:stretch>
          </p:blipFill>
          <p:spPr>
            <a:xfrm>
              <a:off x="243662" y="4088973"/>
              <a:ext cx="1912270" cy="665311"/>
            </a:xfrm>
            <a:prstGeom prst="rect">
              <a:avLst/>
            </a:prstGeom>
          </p:spPr>
        </p:pic>
        <p:sp>
          <p:nvSpPr>
            <p:cNvPr id="70" name="矩形 69"/>
            <p:cNvSpPr/>
            <p:nvPr/>
          </p:nvSpPr>
          <p:spPr>
            <a:xfrm>
              <a:off x="195269" y="1302680"/>
              <a:ext cx="11782619" cy="4537681"/>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prstClr val="black"/>
                </a:solidFill>
              </a:endParaRPr>
            </a:p>
          </p:txBody>
        </p:sp>
        <p:pic>
          <p:nvPicPr>
            <p:cNvPr id="71" name="图片 70"/>
            <p:cNvPicPr>
              <a:picLocks noChangeAspect="1"/>
            </p:cNvPicPr>
            <p:nvPr/>
          </p:nvPicPr>
          <p:blipFill>
            <a:blip r:embed="rId21"/>
            <a:stretch>
              <a:fillRect/>
            </a:stretch>
          </p:blipFill>
          <p:spPr>
            <a:xfrm>
              <a:off x="3980808" y="1439338"/>
              <a:ext cx="2161625" cy="618204"/>
            </a:xfrm>
            <a:prstGeom prst="rect">
              <a:avLst/>
            </a:prstGeom>
          </p:spPr>
        </p:pic>
        <p:pic>
          <p:nvPicPr>
            <p:cNvPr id="72" name="图片 71"/>
            <p:cNvPicPr>
              <a:picLocks noChangeAspect="1"/>
            </p:cNvPicPr>
            <p:nvPr/>
          </p:nvPicPr>
          <p:blipFill>
            <a:blip r:embed="rId22"/>
            <a:stretch>
              <a:fillRect/>
            </a:stretch>
          </p:blipFill>
          <p:spPr>
            <a:xfrm>
              <a:off x="9908832" y="4052894"/>
              <a:ext cx="1932505" cy="724132"/>
            </a:xfrm>
            <a:prstGeom prst="rect">
              <a:avLst/>
            </a:prstGeom>
          </p:spPr>
        </p:pic>
        <p:pic>
          <p:nvPicPr>
            <p:cNvPr id="73" name="图片 72"/>
            <p:cNvPicPr>
              <a:picLocks noChangeAspect="1"/>
            </p:cNvPicPr>
            <p:nvPr/>
          </p:nvPicPr>
          <p:blipFill>
            <a:blip r:embed="rId23"/>
            <a:stretch>
              <a:fillRect/>
            </a:stretch>
          </p:blipFill>
          <p:spPr>
            <a:xfrm>
              <a:off x="7812289" y="5028188"/>
              <a:ext cx="1833877" cy="636763"/>
            </a:xfrm>
            <a:prstGeom prst="rect">
              <a:avLst/>
            </a:prstGeom>
          </p:spPr>
        </p:pic>
        <p:pic>
          <p:nvPicPr>
            <p:cNvPr id="74" name="图片 73"/>
            <p:cNvPicPr>
              <a:picLocks noChangeAspect="1"/>
            </p:cNvPicPr>
            <p:nvPr/>
          </p:nvPicPr>
          <p:blipFill>
            <a:blip r:embed="rId24"/>
            <a:stretch>
              <a:fillRect/>
            </a:stretch>
          </p:blipFill>
          <p:spPr>
            <a:xfrm>
              <a:off x="2171272" y="3246976"/>
              <a:ext cx="1905417" cy="573570"/>
            </a:xfrm>
            <a:prstGeom prst="rect">
              <a:avLst/>
            </a:prstGeom>
          </p:spPr>
        </p:pic>
        <p:pic>
          <p:nvPicPr>
            <p:cNvPr id="75" name="图片 74"/>
            <p:cNvPicPr>
              <a:picLocks noChangeAspect="1"/>
            </p:cNvPicPr>
            <p:nvPr/>
          </p:nvPicPr>
          <p:blipFill>
            <a:blip r:embed="rId25"/>
            <a:stretch>
              <a:fillRect/>
            </a:stretch>
          </p:blipFill>
          <p:spPr>
            <a:xfrm>
              <a:off x="8065690" y="1513528"/>
              <a:ext cx="1880270" cy="556728"/>
            </a:xfrm>
            <a:prstGeom prst="rect">
              <a:avLst/>
            </a:prstGeom>
          </p:spPr>
        </p:pic>
        <p:pic>
          <p:nvPicPr>
            <p:cNvPr id="76" name="图片 75"/>
            <p:cNvPicPr>
              <a:picLocks noChangeAspect="1"/>
            </p:cNvPicPr>
            <p:nvPr/>
          </p:nvPicPr>
          <p:blipFill>
            <a:blip r:embed="rId26"/>
            <a:stretch>
              <a:fillRect/>
            </a:stretch>
          </p:blipFill>
          <p:spPr>
            <a:xfrm>
              <a:off x="5574171" y="4896850"/>
              <a:ext cx="1830908" cy="713743"/>
            </a:xfrm>
            <a:prstGeom prst="rect">
              <a:avLst/>
            </a:prstGeom>
          </p:spPr>
        </p:pic>
        <p:pic>
          <p:nvPicPr>
            <p:cNvPr id="77" name="图片 76"/>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4003003" y="2415937"/>
              <a:ext cx="2119916" cy="385439"/>
            </a:xfrm>
            <a:prstGeom prst="rect">
              <a:avLst/>
            </a:prstGeom>
          </p:spPr>
        </p:pic>
        <p:pic>
          <p:nvPicPr>
            <p:cNvPr id="33" name="图片 32"/>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338809" y="5110076"/>
              <a:ext cx="1853494" cy="481474"/>
            </a:xfrm>
            <a:prstGeom prst="rect">
              <a:avLst/>
            </a:prstGeom>
          </p:spPr>
        </p:pic>
      </p:grpSp>
    </p:spTree>
  </p:cSld>
  <p:clrMapOvr>
    <a:masterClrMapping/>
  </p:clrMapOvr>
  <p:transition spd="slow"/>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10099</Words>
  <Application>WPS 演示</Application>
  <PresentationFormat>宽屏</PresentationFormat>
  <Paragraphs>1627</Paragraphs>
  <Slides>76</Slides>
  <Notes>31</Notes>
  <HiddenSlides>0</HiddenSlides>
  <MMClips>0</MMClips>
  <ScaleCrop>false</ScaleCrop>
  <HeadingPairs>
    <vt:vector size="8" baseType="variant">
      <vt:variant>
        <vt:lpstr>已用的字体</vt:lpstr>
      </vt:variant>
      <vt:variant>
        <vt:i4>22</vt:i4>
      </vt:variant>
      <vt:variant>
        <vt:lpstr>主题</vt:lpstr>
      </vt:variant>
      <vt:variant>
        <vt:i4>1</vt:i4>
      </vt:variant>
      <vt:variant>
        <vt:lpstr>嵌入 OLE 服务器</vt:lpstr>
      </vt:variant>
      <vt:variant>
        <vt:i4>1</vt:i4>
      </vt:variant>
      <vt:variant>
        <vt:lpstr>幻灯片标题</vt:lpstr>
      </vt:variant>
      <vt:variant>
        <vt:i4>76</vt:i4>
      </vt:variant>
    </vt:vector>
  </HeadingPairs>
  <TitlesOfParts>
    <vt:vector size="100" baseType="lpstr">
      <vt:lpstr>Arial</vt:lpstr>
      <vt:lpstr>宋体</vt:lpstr>
      <vt:lpstr>Wingdings</vt:lpstr>
      <vt:lpstr>黑体</vt:lpstr>
      <vt:lpstr>Raleway</vt:lpstr>
      <vt:lpstr>Lato Light</vt:lpstr>
      <vt:lpstr>Raleway Light</vt:lpstr>
      <vt:lpstr>华文细黑</vt:lpstr>
      <vt:lpstr>微软雅黑</vt:lpstr>
      <vt:lpstr>Calibri Light</vt:lpstr>
      <vt:lpstr>Calibri</vt:lpstr>
      <vt:lpstr>Segoe Print</vt:lpstr>
      <vt:lpstr>华文彩云</vt:lpstr>
      <vt:lpstr>Tahoma</vt:lpstr>
      <vt:lpstr>Broadway BT</vt:lpstr>
      <vt:lpstr>Impact</vt:lpstr>
      <vt:lpstr>Open Sans</vt:lpstr>
      <vt:lpstr>Calibri</vt:lpstr>
      <vt:lpstr>Times New Roman</vt:lpstr>
      <vt:lpstr>Times New Roman</vt:lpstr>
      <vt:lpstr>微软雅黑 Light</vt:lpstr>
      <vt:lpstr>Broadway</vt:lpstr>
      <vt:lpstr>Office 主题</vt:lpstr>
      <vt:lpstr>Edraw.Document</vt:lpstr>
      <vt:lpstr>PowerPoint 演示文稿</vt:lpstr>
      <vt:lpstr>PowerPoint 演示文稿</vt:lpstr>
      <vt:lpstr>公司概况</vt:lpstr>
      <vt:lpstr>人员构成</vt:lpstr>
      <vt:lpstr>企业资质与荣誉</vt:lpstr>
      <vt:lpstr>爱加密软件著作权（48项）</vt:lpstr>
      <vt:lpstr>国家相关安全机构测评报告</vt:lpstr>
      <vt:lpstr>银行客户案例</vt:lpstr>
      <vt:lpstr>证券&amp;基金&amp;保险&amp;第三方支付</vt:lpstr>
      <vt:lpstr>典型P2P案例</vt:lpstr>
      <vt:lpstr>能源&amp;大企业&amp;运营商应用类客户</vt:lpstr>
      <vt:lpstr>典型应用企业</vt:lpstr>
      <vt:lpstr>PowerPoint 演示文稿</vt:lpstr>
      <vt:lpstr>政策指引</vt:lpstr>
      <vt:lpstr>政策指引</vt:lpstr>
      <vt:lpstr>金融</vt:lpstr>
      <vt:lpstr>工信部</vt:lpstr>
      <vt:lpstr>通用问题</vt:lpstr>
      <vt:lpstr>澳大利亚最大的4家银行超过20款APP被页面钓鱼攻击</vt:lpstr>
      <vt:lpstr>比亚迪汽车云服务安全问题，惊呆车主！</vt:lpstr>
      <vt:lpstr>携程漏洞泄密事件</vt:lpstr>
      <vt:lpstr>PowerPoint 演示文稿</vt:lpstr>
      <vt:lpstr>PowerPoint 演示文稿</vt:lpstr>
      <vt:lpstr>PowerPoint 演示文稿</vt:lpstr>
      <vt:lpstr>安全检测</vt:lpstr>
      <vt:lpstr>安全检测（人工分析支持Android和iOS）</vt:lpstr>
      <vt:lpstr>安全检测（移动应用服务端安全检测服务）</vt:lpstr>
      <vt:lpstr>安全检测（移动应用服务端安全检测服务特色）</vt:lpstr>
      <vt:lpstr>PowerPoint 演示文稿</vt:lpstr>
      <vt:lpstr>爱加密加固平台功能（Android加固）</vt:lpstr>
      <vt:lpstr>1、防逆向保护——①DEX加花</vt:lpstr>
      <vt:lpstr>1、防逆向保护—— ②DEX整体加壳</vt:lpstr>
      <vt:lpstr>1、防逆向保护—— ③DEX函数分离</vt:lpstr>
      <vt:lpstr>1、防逆向保护—— ④VMP（虚拟机技术）</vt:lpstr>
      <vt:lpstr>1、防逆向保护—— ④VMP（虚拟机技术）</vt:lpstr>
      <vt:lpstr>6代加固技术的演变</vt:lpstr>
      <vt:lpstr>1、防逆向保护—— ⑤SO文件加壳</vt:lpstr>
      <vt:lpstr>1、防逆向保护—— ⑥SO文件高级混淆</vt:lpstr>
      <vt:lpstr>2、防篡改保护</vt:lpstr>
      <vt:lpstr>3、防调试——①防动态调试</vt:lpstr>
      <vt:lpstr>3、防调试—— ②防内存DUMP</vt:lpstr>
      <vt:lpstr>3、防调试—— ③防模拟器</vt:lpstr>
      <vt:lpstr>4、数据防泄漏——①数据传输加密（SDK）</vt:lpstr>
      <vt:lpstr>4、数据防泄漏—— ②防日志泄漏</vt:lpstr>
      <vt:lpstr>4、数据防泄漏—— ③本地数据防护</vt:lpstr>
      <vt:lpstr>5、页面数据防护—— ①应用防截屏（基于Activity） </vt:lpstr>
      <vt:lpstr>5、页面数据防护—— ②应用防劫持（基于Activity）</vt:lpstr>
      <vt:lpstr>5、页面数据防护—— ③安全键盘（SDK）</vt:lpstr>
      <vt:lpstr>爱加密加固平台功能（iOS加固）</vt:lpstr>
      <vt:lpstr>爱加密加固平台功能（iOS加固）</vt:lpstr>
      <vt:lpstr>爱加密加固平台功能（iOS加固）</vt:lpstr>
      <vt:lpstr>H5加密与混淆</vt:lpstr>
      <vt:lpstr>H5加密与混淆</vt:lpstr>
      <vt:lpstr>8、SDK加固</vt:lpstr>
      <vt:lpstr>PowerPoint 演示文稿</vt:lpstr>
      <vt:lpstr>兼容性测试（服务）</vt:lpstr>
      <vt:lpstr>兼容性测试</vt:lpstr>
      <vt:lpstr>性能测试</vt:lpstr>
      <vt:lpstr>兼容性、性能测试报告样式</vt:lpstr>
      <vt:lpstr>爱加密加固方案部署方式</vt:lpstr>
      <vt:lpstr>PowerPoint 演示文稿</vt:lpstr>
      <vt:lpstr>PowerPoint 演示文稿</vt:lpstr>
      <vt:lpstr>渠道监测</vt:lpstr>
      <vt:lpstr>PowerPoint 演示文稿</vt:lpstr>
      <vt:lpstr>PowerPoint 演示文稿</vt:lpstr>
      <vt:lpstr>应用压缩</vt:lpstr>
      <vt:lpstr>PowerPoint 演示文稿</vt:lpstr>
      <vt:lpstr>云更新管理系统</vt:lpstr>
      <vt:lpstr>云更新方案优势</vt:lpstr>
      <vt:lpstr>安全培训——产品类</vt:lpstr>
      <vt:lpstr>安全培训——工具类</vt:lpstr>
      <vt:lpstr>安全培训——高级培训</vt:lpstr>
      <vt:lpstr>安全培训——培训计划（时间、内容、讲师、学员角色）</vt:lpstr>
      <vt:lpstr>售后服务</vt:lpstr>
      <vt:lpstr>售后服务（节假日专人值班）</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公司全线产品介绍</dc:title>
  <dc:creator>许鹏</dc:creator>
  <cp:lastModifiedBy>Administrator</cp:lastModifiedBy>
  <cp:revision>4985</cp:revision>
  <dcterms:created xsi:type="dcterms:W3CDTF">2014-11-12T21:47:00Z</dcterms:created>
  <dcterms:modified xsi:type="dcterms:W3CDTF">2017-06-29T03:50:09Z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2052-10.1.0.6489</vt:lpwstr>
  </property>
</Properties>
</file>